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99"/>
    <a:srgbClr val="66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2787"/>
    <p:restoredTop sz="90929"/>
  </p:normalViewPr>
  <p:slideViewPr>
    <p:cSldViewPr>
      <p:cViewPr varScale="1">
        <p:scale>
          <a:sx n="63" d="100"/>
          <a:sy n="63" d="100"/>
        </p:scale>
        <p:origin x="-38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AEDAF77-C2B5-42C7-BCFC-9B72AE63DE7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0ED21B4-201E-4870-8E0C-D5C342D64225}"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D8CCA39-CA07-4A2C-BFBB-C530E8F0570B}"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3F7C621E-6EE6-4C5A-9E46-96EC2A46E37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520C4B2-7F04-4E1D-BF21-D9D1B76B5EF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D443016-98D4-42DD-87DE-076ADFAD3DA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88092F0-797F-4A0F-89A1-1BF695246AA4}"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F374E28E-6F21-4716-9EEA-2946F08ACB5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E6A2596-FA95-4D2A-8A0A-89D1983D0A2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CCD19E0-B474-4AE9-AA75-7D9E4ACB34D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3EBFFE2-E9DC-4ED2-9AF1-4FB00372CB9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068C2E1-5040-4C58-B665-CDD50AE5BE6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9FF99"/>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4392E95-E5FA-454C-B1A9-A964A19A315F}"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r>
              <a:rPr lang="en-US">
                <a:latin typeface="Verdana" pitchFamily="34" charset="0"/>
              </a:rPr>
              <a:t>Outlander Spices</a:t>
            </a:r>
          </a:p>
        </p:txBody>
      </p:sp>
      <p:pic>
        <p:nvPicPr>
          <p:cNvPr id="2052" name="Picture 4" descr="C:\Kwils\NIIT\Image Ready\Vinod\unit1-2\unit1-2\activity5.jpg"/>
          <p:cNvPicPr>
            <a:picLocks noChangeAspect="1" noChangeArrowheads="1"/>
          </p:cNvPicPr>
          <p:nvPr/>
        </p:nvPicPr>
        <p:blipFill>
          <a:blip r:embed="rId2"/>
          <a:srcRect/>
          <a:stretch>
            <a:fillRect/>
          </a:stretch>
        </p:blipFill>
        <p:spPr bwMode="auto">
          <a:xfrm>
            <a:off x="1219200" y="1828800"/>
            <a:ext cx="7239000" cy="2057400"/>
          </a:xfrm>
          <a:prstGeom prst="rect">
            <a:avLst/>
          </a:prstGeom>
          <a:noFill/>
        </p:spPr>
      </p:pic>
      <p:sp>
        <p:nvSpPr>
          <p:cNvPr id="2053" name="Text Box 5"/>
          <p:cNvSpPr txBox="1">
            <a:spLocks noChangeArrowheads="1"/>
          </p:cNvSpPr>
          <p:nvPr/>
        </p:nvSpPr>
        <p:spPr bwMode="auto">
          <a:xfrm>
            <a:off x="3516313" y="4171950"/>
            <a:ext cx="2535237" cy="519113"/>
          </a:xfrm>
          <a:prstGeom prst="rect">
            <a:avLst/>
          </a:prstGeom>
          <a:noFill/>
          <a:ln w="9525">
            <a:noFill/>
            <a:miter lim="800000"/>
            <a:headEnd/>
            <a:tailEnd/>
          </a:ln>
          <a:effectLst/>
        </p:spPr>
        <p:txBody>
          <a:bodyPr wrap="none">
            <a:spAutoFit/>
          </a:bodyPr>
          <a:lstStyle/>
          <a:p>
            <a:r>
              <a:rPr lang="en-US" sz="2800">
                <a:latin typeface="Verdana" pitchFamily="34" charset="0"/>
              </a:rPr>
              <a:t>All Spiced Up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457200" y="822325"/>
            <a:ext cx="8153400" cy="4968875"/>
          </a:xfrm>
          <a:prstGeom prst="rect">
            <a:avLst/>
          </a:prstGeom>
          <a:noFill/>
          <a:ln w="9525">
            <a:noFill/>
            <a:miter lim="800000"/>
            <a:headEnd/>
            <a:tailEnd/>
          </a:ln>
          <a:effectLst/>
        </p:spPr>
        <p:txBody>
          <a:bodyPr>
            <a:spAutoFit/>
          </a:bodyPr>
          <a:lstStyle/>
          <a:p>
            <a:r>
              <a:rPr lang="en-US" sz="2000">
                <a:latin typeface="Verdana" pitchFamily="34" charset="0"/>
                <a:cs typeface="Times New Roman" pitchFamily="18" charset="0"/>
              </a:rPr>
              <a:t>Outlander Spices opened its doors in 1989 and has since become one of the largest spice companies in the world. </a:t>
            </a:r>
          </a:p>
          <a:p>
            <a:endParaRPr lang="en-US" sz="2000">
              <a:latin typeface="Verdana" pitchFamily="34" charset="0"/>
              <a:cs typeface="Times New Roman" pitchFamily="18" charset="0"/>
            </a:endParaRPr>
          </a:p>
          <a:p>
            <a:r>
              <a:rPr lang="en-US" sz="2000">
                <a:latin typeface="Verdana" pitchFamily="34" charset="0"/>
                <a:cs typeface="Times New Roman" pitchFamily="18" charset="0"/>
              </a:rPr>
              <a:t>We provide the highest quality spices and select gourmet foods from all over the world. </a:t>
            </a:r>
          </a:p>
          <a:p>
            <a:endParaRPr lang="en-US" sz="2000">
              <a:latin typeface="Verdana" pitchFamily="34" charset="0"/>
              <a:cs typeface="Times New Roman" pitchFamily="18" charset="0"/>
            </a:endParaRPr>
          </a:p>
          <a:p>
            <a:r>
              <a:rPr lang="en-US" sz="2000">
                <a:latin typeface="Verdana" pitchFamily="34" charset="0"/>
                <a:cs typeface="Times New Roman" pitchFamily="18" charset="0"/>
              </a:rPr>
              <a:t>We serve restaurants and retailers throughout the United States and Europe. </a:t>
            </a:r>
          </a:p>
          <a:p>
            <a:endParaRPr lang="en-US" sz="2000">
              <a:latin typeface="Verdana" pitchFamily="34" charset="0"/>
              <a:cs typeface="Times New Roman" pitchFamily="18" charset="0"/>
            </a:endParaRPr>
          </a:p>
          <a:p>
            <a:r>
              <a:rPr lang="en-US" sz="2000">
                <a:latin typeface="Verdana" pitchFamily="34" charset="0"/>
                <a:cs typeface="Times New Roman" pitchFamily="18" charset="0"/>
              </a:rPr>
              <a:t>Customers from any corner of the world can purchase our products directly from our Web site. </a:t>
            </a:r>
          </a:p>
          <a:p>
            <a:endParaRPr lang="en-US" sz="2000">
              <a:latin typeface="Verdana" pitchFamily="34" charset="0"/>
              <a:cs typeface="Times New Roman" pitchFamily="18" charset="0"/>
            </a:endParaRPr>
          </a:p>
          <a:p>
            <a:r>
              <a:rPr lang="en-US" sz="2000">
                <a:latin typeface="Verdana" pitchFamily="34" charset="0"/>
                <a:cs typeface="Times New Roman" pitchFamily="18" charset="0"/>
              </a:rPr>
              <a:t>We currently have twenty kiosk locations within gourmet grocery stores on the West Coast, and we plan to expand our kiosk operations into stores in the Midwest and East Coast over the next two years</a:t>
            </a:r>
            <a:r>
              <a:rPr lang="en-US" sz="2000">
                <a:latin typeface="Verdana" pitchFamily="34" charset="0"/>
              </a:rPr>
              <a:t> </a:t>
            </a: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TotalTime>
  <Words>107</Words>
  <Application>Microsoft PowerPoint</Application>
  <PresentationFormat>On-screen Show (4:3)</PresentationFormat>
  <Paragraphs>11</Paragraphs>
  <Slides>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Times New Roman</vt:lpstr>
      <vt:lpstr>Verdana</vt:lpstr>
      <vt:lpstr>Default Design</vt:lpstr>
      <vt:lpstr>Outlander Spices</vt:lpstr>
      <vt:lpstr>Slide 2</vt:lpstr>
    </vt:vector>
  </TitlesOfParts>
  <Company> kwils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Outlander Spices</dc:title>
  <dc:creator>Kwils</dc:creator>
  <cp:lastModifiedBy>HP Authorized Customer</cp:lastModifiedBy>
  <cp:revision>5</cp:revision>
  <dcterms:created xsi:type="dcterms:W3CDTF">2004-12-19T17:18:12Z</dcterms:created>
  <dcterms:modified xsi:type="dcterms:W3CDTF">2007-06-12T20:05:34Z</dcterms:modified>
</cp:coreProperties>
</file>