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FF00"/>
    <a:srgbClr val="FFCCCC"/>
    <a:srgbClr val="9966FF"/>
    <a:srgbClr val="CC33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3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9189B-89A1-4E35-9BFA-852B3681C5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A45EA-C2AF-44BC-AF76-F86E021640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28995-965D-418B-BDBE-0761B4487C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ABC6D-F8AE-441A-B4A5-8F100E88D3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5FE5B-67E9-494E-84B6-30E7265D6F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56FAF-DE43-4E3E-BF12-FE2D43AA20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536FB-5993-463F-BDF3-2C9F1399F8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6FB49-E364-4D5C-9375-A65C9CC10C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05496-6815-470C-9C19-8C827B8FC2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BE2D7-E9AC-4F2C-9FB8-97ECC8C875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5CC8E-2264-4DAB-B9C1-90D2D67C21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23C5F0-C885-412E-B438-FACBD144848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33400" y="533400"/>
            <a:ext cx="80010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133600" algn="l"/>
              </a:tabLst>
            </a:pPr>
            <a:r>
              <a:rPr lang="en-US" sz="2800">
                <a:latin typeface="Verdana" pitchFamily="34" charset="0"/>
                <a:cs typeface="Times New Roman" pitchFamily="18" charset="0"/>
              </a:rPr>
              <a:t>Our team of dedicated and efficient professionals has a focused plan in place and will ensure that Outlander Spices remains the market leader in quality spices.</a:t>
            </a:r>
          </a:p>
          <a:p>
            <a:pPr>
              <a:tabLst>
                <a:tab pos="2133600" algn="l"/>
              </a:tabLst>
            </a:pPr>
            <a:endParaRPr lang="en-US">
              <a:latin typeface="Verdana" pitchFamily="34" charset="0"/>
              <a:cs typeface="Times New Roman" pitchFamily="18" charset="0"/>
            </a:endParaRPr>
          </a:p>
          <a:p>
            <a:pPr>
              <a:tabLst>
                <a:tab pos="2133600" algn="l"/>
              </a:tabLst>
            </a:pPr>
            <a:endParaRPr lang="en-US">
              <a:latin typeface="Verdana" pitchFamily="34" charset="0"/>
              <a:cs typeface="Times New Roman" pitchFamily="18" charset="0"/>
            </a:endParaRPr>
          </a:p>
          <a:p>
            <a:pPr>
              <a:tabLst>
                <a:tab pos="2133600" algn="l"/>
              </a:tabLst>
            </a:pPr>
            <a:endParaRPr lang="en-US">
              <a:latin typeface="Verdana" pitchFamily="34" charset="0"/>
              <a:cs typeface="Times New Roman" pitchFamily="18" charset="0"/>
            </a:endParaRPr>
          </a:p>
          <a:p>
            <a:pPr eaLnBrk="0" hangingPunct="0">
              <a:tabLst>
                <a:tab pos="2133600" algn="l"/>
              </a:tabLst>
            </a:pPr>
            <a:r>
              <a:rPr lang="en-US" sz="2800">
                <a:latin typeface="Verdana" pitchFamily="34" charset="0"/>
                <a:cs typeface="Times New Roman" pitchFamily="18" charset="0"/>
              </a:rPr>
              <a:t>Torch Bearers - Meet the people who make the many flavors of Outlander Spices reach your kitchen.</a:t>
            </a:r>
            <a:endParaRPr lang="en-US" sz="28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93" name="Object 21"/>
          <p:cNvGraphicFramePr>
            <a:graphicFrameLocks noChangeAspect="1"/>
          </p:cNvGraphicFramePr>
          <p:nvPr/>
        </p:nvGraphicFramePr>
        <p:xfrm>
          <a:off x="609600" y="685800"/>
          <a:ext cx="7924800" cy="5562600"/>
        </p:xfrm>
        <a:graphic>
          <a:graphicData uri="http://schemas.openxmlformats.org/presentationml/2006/ole">
            <p:oleObj spid="_x0000_s3093" name="Worksheet" r:id="rId3" imgW="5038898" imgH="3095816" progId="Excel.Shee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45</Words>
  <Application>Microsoft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Verdana</vt:lpstr>
      <vt:lpstr>Default Design</vt:lpstr>
      <vt:lpstr>Microsoft Office Excel 97-2003 Worksheet</vt:lpstr>
      <vt:lpstr>Slide 1</vt:lpstr>
      <vt:lpstr>Slide 2</vt:lpstr>
    </vt:vector>
  </TitlesOfParts>
  <Company> kwils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Kwils</dc:creator>
  <cp:lastModifiedBy>HP Authorized Customer</cp:lastModifiedBy>
  <cp:revision>3</cp:revision>
  <dcterms:created xsi:type="dcterms:W3CDTF">2004-12-20T18:42:19Z</dcterms:created>
  <dcterms:modified xsi:type="dcterms:W3CDTF">2007-06-13T16:53:56Z</dcterms:modified>
</cp:coreProperties>
</file>