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3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F86F7-008C-40D0-A6FA-4F3CD154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C2461-E3C6-42A0-B9A9-E1E7EB76A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88AA0-65C8-43D0-84BA-BDD7D347A8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B5A9B-EB3B-4403-A99B-5A1A8DC32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20538-58B4-4CFD-89AA-E134D074D2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BDA0A-0C4E-425A-A5CF-2BE427D4D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52FE7-A6ED-460E-A80A-CA0946D2B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9D2EC-7713-45A0-A807-F7276FB1F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B97FF-159F-4420-BC5A-0C0D0829D5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7570E-35ED-4DCC-B0B5-52671ECE3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8294B-ABBD-4161-B0D6-A23B533B7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5761FC-7C00-4311-8E7F-92EEFB037A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Outlander Spices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About our spices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860425"/>
            <a:ext cx="8382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cs typeface="Times New Roman" pitchFamily="18" charset="0"/>
              </a:rPr>
              <a:t>For years we've been involved in food service and manufacturing where the finished product must be consistent week in and week out. </a:t>
            </a: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>All major food manufacturers buy their spices from premier importers. </a:t>
            </a: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endParaRPr lang="en-US">
              <a:latin typeface="Verdana" pitchFamily="34" charset="0"/>
              <a:cs typeface="Times New Roman" pitchFamily="18" charset="0"/>
            </a:endParaRP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>So do we!!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cs typeface="Times New Roman" pitchFamily="18" charset="0"/>
              </a:rPr>
              <a:t>Every Outlander spice is of premium quality. </a:t>
            </a:r>
          </a:p>
          <a:p>
            <a:r>
              <a:rPr lang="en-US">
                <a:latin typeface="Verdana" pitchFamily="34" charset="0"/>
                <a:cs typeface="Times New Roman" pitchFamily="18" charset="0"/>
              </a:rPr>
              <a:t/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Outlander spices not only excel in quality, flavor, and freshness but also are priced much lower than spices in retail stores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Times New Roman</vt:lpstr>
      <vt:lpstr>Verdana</vt:lpstr>
      <vt:lpstr>Default Design</vt:lpstr>
      <vt:lpstr>Outlander Spices</vt:lpstr>
      <vt:lpstr>Slide 2</vt:lpstr>
      <vt:lpstr>Slide 3</vt:lpstr>
    </vt:vector>
  </TitlesOfParts>
  <Company> kwils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Kwils</dc:creator>
  <cp:lastModifiedBy>HP Authorized Customer</cp:lastModifiedBy>
  <cp:revision>3</cp:revision>
  <dcterms:created xsi:type="dcterms:W3CDTF">2004-12-19T16:30:27Z</dcterms:created>
  <dcterms:modified xsi:type="dcterms:W3CDTF">2007-06-06T03:29:22Z</dcterms:modified>
</cp:coreProperties>
</file>