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legacyDocTextInfo.bin" ContentType="application/vnd.ms-office.legacyDocTextInfo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0C0C0"/>
    <a:srgbClr val="009999"/>
    <a:srgbClr val="808080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06/relationships/legacyDocTextInfo" Target="legacyDocTextInfo.bin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13" Type="http://schemas.microsoft.com/office/2006/relationships/legacyDiagramText" Target="legacyDiagramText13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5C9557F-E1EA-4CEC-95E7-E3EE15926687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0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3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5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6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7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8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9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0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1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2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3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4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5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6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7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8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9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0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1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2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3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84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118B9-6A8C-4BE7-80B0-B0C4F96C912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950E1-0FC8-45AD-8D81-A4C190FA85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8212E4A-14EB-4BE3-9487-F2B15AFF20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2034D-4A5E-4B55-A048-22E7B5675A3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B8616-85C3-4928-BED0-F1DDCE17B53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BCA4F-5534-4242-A9F9-37BB1F7C4DB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BDAC42-8056-4A95-9E54-0667E8A33C8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E4077-EC08-4C68-87F3-6C051931445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E5AFF-150E-4701-85ED-DAFECAA5155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57E0E-BD6F-48BD-AB2C-BD1E3CB2A97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BB464-A40A-48E5-8450-5FB2D68F865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5618044E-36A6-43F5-959D-0EFB3355D7A3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512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5913" y="1524000"/>
            <a:ext cx="6781800" cy="762000"/>
          </a:xfrm>
        </p:spPr>
        <p:txBody>
          <a:bodyPr/>
          <a:lstStyle/>
          <a:p>
            <a:r>
              <a:rPr lang="en-US" sz="4000"/>
              <a:t>International Computer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352800"/>
            <a:ext cx="6248400" cy="609600"/>
          </a:xfrm>
        </p:spPr>
        <p:txBody>
          <a:bodyPr/>
          <a:lstStyle/>
          <a:p>
            <a:r>
              <a:rPr lang="en-US"/>
              <a:t>Worldwide Sales Summary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International Markets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60538"/>
            <a:ext cx="8229600" cy="4411662"/>
          </a:xfrm>
        </p:spPr>
        <p:txBody>
          <a:bodyPr/>
          <a:lstStyle/>
          <a:p>
            <a:r>
              <a:rPr lang="en-US" sz="2600"/>
              <a:t>North America</a:t>
            </a:r>
          </a:p>
          <a:p>
            <a:pPr lvl="1"/>
            <a:r>
              <a:rPr lang="en-US" sz="2200"/>
              <a:t>Canada</a:t>
            </a:r>
          </a:p>
          <a:p>
            <a:pPr lvl="1"/>
            <a:r>
              <a:rPr lang="en-US" sz="2200"/>
              <a:t>United States</a:t>
            </a:r>
          </a:p>
          <a:p>
            <a:r>
              <a:rPr lang="en-US" sz="2600"/>
              <a:t>Europe</a:t>
            </a:r>
          </a:p>
          <a:p>
            <a:pPr lvl="1"/>
            <a:r>
              <a:rPr lang="en-US" sz="2200"/>
              <a:t>England</a:t>
            </a:r>
          </a:p>
          <a:p>
            <a:pPr lvl="1"/>
            <a:r>
              <a:rPr lang="en-US" sz="2200"/>
              <a:t>Spain</a:t>
            </a:r>
          </a:p>
          <a:p>
            <a:pPr lvl="1"/>
            <a:r>
              <a:rPr lang="en-US" sz="2200"/>
              <a:t>Italy</a:t>
            </a:r>
          </a:p>
          <a:p>
            <a:r>
              <a:rPr lang="en-US" sz="2600"/>
              <a:t>Australia</a:t>
            </a:r>
          </a:p>
          <a:p>
            <a:pPr lvl="1"/>
            <a:r>
              <a:rPr lang="en-US" sz="2200"/>
              <a:t>New South Wales</a:t>
            </a:r>
          </a:p>
          <a:p>
            <a:pPr lvl="1"/>
            <a:r>
              <a:rPr lang="en-US" sz="2200"/>
              <a:t>Queensland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Popular Computer Models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>
            <p:ph idx="1"/>
          </p:nvPr>
        </p:nvGraphicFramePr>
        <p:xfrm>
          <a:off x="587375" y="2316163"/>
          <a:ext cx="7969250" cy="3779837"/>
        </p:xfrm>
        <a:graphic>
          <a:graphicData uri="http://schemas.openxmlformats.org/presentationml/2006/ole">
            <p:oleObj spid="_x0000_s8198" name="Document" r:id="rId3" imgW="5794503" imgH="284494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Sales by Model</a:t>
            </a: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>
            <p:ph idx="1"/>
          </p:nvPr>
        </p:nvGraphicFramePr>
        <p:xfrm>
          <a:off x="993775" y="1981200"/>
          <a:ext cx="7156450" cy="4411663"/>
        </p:xfrm>
        <a:graphic>
          <a:graphicData uri="http://schemas.openxmlformats.org/presentationml/2006/ole">
            <p:oleObj spid="_x0000_s10245" name="Chart" r:id="rId3" imgW="4743450" imgH="292417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North America Region</a:t>
            </a:r>
          </a:p>
        </p:txBody>
      </p:sp>
      <p:graphicFrame>
        <p:nvGraphicFramePr>
          <p:cNvPr id="12295" name="Organization Chart 7"/>
          <p:cNvGraphicFramePr>
            <a:graphicFrameLocks/>
          </p:cNvGraphicFramePr>
          <p:nvPr>
            <p:ph type="dgm" idx="1"/>
          </p:nvPr>
        </p:nvGraphicFramePr>
        <p:xfrm>
          <a:off x="663575" y="2047875"/>
          <a:ext cx="7815263" cy="4124325"/>
        </p:xfrm>
        <a:graphic>
          <a:graphicData uri="http://schemas.openxmlformats.org/drawingml/2006/compatibility">
            <com:legacyDrawing xmlns:com="http://schemas.openxmlformats.org/drawingml/2006/compatibility" spid="_x0000_s1229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666750" y="661988"/>
            <a:ext cx="3219450" cy="47482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International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Computer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Company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029200" y="3200400"/>
            <a:ext cx="2743200" cy="22891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chemeClr val="tx2"/>
                </a:solidFill>
              </a:rPr>
              <a:t>World-wide Sales and Service Since 1970!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47</TotalTime>
  <Words>70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Times New Roman</vt:lpstr>
      <vt:lpstr>Wingdings</vt:lpstr>
      <vt:lpstr>Network</vt:lpstr>
      <vt:lpstr>Microsoft Office Excel Chart</vt:lpstr>
      <vt:lpstr>Microsoft Word Document</vt:lpstr>
      <vt:lpstr>International Computer Co.</vt:lpstr>
      <vt:lpstr>International Markets</vt:lpstr>
      <vt:lpstr>Popular Computer Models</vt:lpstr>
      <vt:lpstr>Computer Sales by Model</vt:lpstr>
      <vt:lpstr>North America Region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Sales Summary</dc:title>
  <dc:creator>Jim Hill</dc:creator>
  <cp:lastModifiedBy> </cp:lastModifiedBy>
  <cp:revision>21</cp:revision>
  <dcterms:created xsi:type="dcterms:W3CDTF">2004-01-30T19:09:29Z</dcterms:created>
  <dcterms:modified xsi:type="dcterms:W3CDTF">2008-06-26T17:35:30Z</dcterms:modified>
</cp:coreProperties>
</file>