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676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A3E5DAD-8FA5-4D60-A0E4-012976E4A3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DEAF3-FE40-443D-8F75-1418DF9D0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D38B-2D14-4BD5-9A29-47D65D4E53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E62AE-DA92-4770-B2BE-7F403622C3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2208D-BE99-46C1-A1A9-A04496CD08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98CAF-825A-44C9-B0BF-E70EACBD0A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FB9CC-6E2E-4863-B591-50B9BF9816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CF8AC-ADE5-44A5-9D21-C5F374543C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EE8EE-2731-4901-AB2A-8BFC54BA35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91792-F4A5-4256-B548-2D057C7927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62AF4-8CBF-4889-B93B-B877C67BE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4F818A9-B048-4EBE-A079-9747E4FF608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Annual Report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Tops in</a:t>
            </a:r>
          </a:p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Arial" charset="0"/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 of the Year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772400" cy="41148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/>
              <a:t>Record increase in course attendance during each quarter</a:t>
            </a:r>
          </a:p>
          <a:p>
            <a:pPr>
              <a:spcAft>
                <a:spcPct val="20000"/>
              </a:spcAft>
            </a:pPr>
            <a:r>
              <a:rPr lang="en-US"/>
              <a:t>Three new Microsoft courses added to the curriculum</a:t>
            </a:r>
          </a:p>
          <a:p>
            <a:pPr>
              <a:spcAft>
                <a:spcPct val="20000"/>
              </a:spcAft>
            </a:pPr>
            <a:r>
              <a:rPr lang="en-US"/>
              <a:t>New York office reorganized to better serve customers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Attendance by Region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459288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Eastern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New York	28,930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Philadelphia	19,350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Boston	13,540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Midwest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Chicago	24,650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Minneapolis	15,820</a:t>
            </a:r>
          </a:p>
          <a:p>
            <a:pPr lvl="1">
              <a:spcBef>
                <a:spcPct val="0"/>
              </a:spcBef>
              <a:spcAft>
                <a:spcPct val="50000"/>
              </a:spcAft>
              <a:tabLst>
                <a:tab pos="2862263" algn="l"/>
              </a:tabLst>
            </a:pPr>
            <a:r>
              <a:rPr lang="en-US" sz="2000"/>
              <a:t>St. Louis	10,460</a:t>
            </a:r>
          </a:p>
          <a:p>
            <a:pPr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400" b="1"/>
              <a:t>Western Region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Los Angeles	26,520</a:t>
            </a:r>
          </a:p>
          <a:p>
            <a:pPr lvl="1">
              <a:spcBef>
                <a:spcPct val="0"/>
              </a:spcBef>
              <a:spcAft>
                <a:spcPct val="10000"/>
              </a:spcAft>
              <a:tabLst>
                <a:tab pos="2862263" algn="l"/>
              </a:tabLst>
            </a:pPr>
            <a:r>
              <a:rPr lang="en-US" sz="2000"/>
              <a:t>San Diego	17,390</a:t>
            </a:r>
          </a:p>
          <a:p>
            <a:pPr lvl="1">
              <a:spcBef>
                <a:spcPct val="0"/>
              </a:spcBef>
              <a:spcAft>
                <a:spcPct val="5000"/>
              </a:spcAft>
              <a:tabLst>
                <a:tab pos="2862263" algn="l"/>
              </a:tabLst>
            </a:pPr>
            <a:r>
              <a:rPr lang="en-US" sz="2000"/>
              <a:t>Portland	12,750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638800" y="4038600"/>
            <a:ext cx="2133600" cy="9159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en-US" b="1">
                <a:solidFill>
                  <a:schemeClr val="bg1"/>
                </a:solidFill>
              </a:rPr>
              <a:t>A 25% increase in attendance over last year!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31</TotalTime>
  <Words>57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Tahoma</vt:lpstr>
      <vt:lpstr>Wingdings</vt:lpstr>
      <vt:lpstr>Blends</vt:lpstr>
      <vt:lpstr>ABC Computer Education Co.</vt:lpstr>
      <vt:lpstr>Highlights of the Year</vt:lpstr>
      <vt:lpstr>Course Attendance by Region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Report</dc:title>
  <dc:creator>Jim Hill</dc:creator>
  <cp:lastModifiedBy> </cp:lastModifiedBy>
  <cp:revision>15</cp:revision>
  <dcterms:created xsi:type="dcterms:W3CDTF">2004-01-19T21:00:22Z</dcterms:created>
  <dcterms:modified xsi:type="dcterms:W3CDTF">2008-06-26T17:31:07Z</dcterms:modified>
</cp:coreProperties>
</file>