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ms-office.legacyDiagramTex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doc" ContentType="application/msword"/>
  <Override PartName="/ppt/legacyDocTextInfo.bin" ContentType="application/vnd.ms-office.legacyDocTextInfo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99"/>
    <a:srgbClr val="808080"/>
    <a:srgbClr val="CCEC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2" d="100"/>
          <a:sy n="42" d="100"/>
        </p:scale>
        <p:origin x="-11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06/relationships/legacyDocTextInfo" Target="legacyDocTextInfo.bin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8" Type="http://schemas.microsoft.com/office/2006/relationships/legacyDiagramText" Target="legacyDiagramText8.bin"/><Relationship Id="rId13" Type="http://schemas.microsoft.com/office/2006/relationships/legacyDiagramText" Target="legacyDiagramText13.bin"/><Relationship Id="rId3" Type="http://schemas.microsoft.com/office/2006/relationships/legacyDiagramText" Target="legacyDiagramText3.bin"/><Relationship Id="rId7" Type="http://schemas.microsoft.com/office/2006/relationships/legacyDiagramText" Target="legacyDiagramText7.bin"/><Relationship Id="rId12" Type="http://schemas.microsoft.com/office/2006/relationships/legacyDiagramText" Target="legacyDiagramText12.bin"/><Relationship Id="rId2" Type="http://schemas.microsoft.com/office/2006/relationships/legacyDiagramText" Target="legacyDiagramText2.bin"/><Relationship Id="rId1" Type="http://schemas.microsoft.com/office/2006/relationships/legacyDiagramText" Target="legacyDiagramText1.bin"/><Relationship Id="rId6" Type="http://schemas.microsoft.com/office/2006/relationships/legacyDiagramText" Target="legacyDiagramText6.bin"/><Relationship Id="rId11" Type="http://schemas.microsoft.com/office/2006/relationships/legacyDiagramText" Target="legacyDiagramText11.bin"/><Relationship Id="rId5" Type="http://schemas.microsoft.com/office/2006/relationships/legacyDiagramText" Target="legacyDiagramText5.bin"/><Relationship Id="rId10" Type="http://schemas.microsoft.com/office/2006/relationships/legacyDiagramText" Target="legacyDiagramText10.bin"/><Relationship Id="rId4" Type="http://schemas.microsoft.com/office/2006/relationships/legacyDiagramText" Target="legacyDiagramText4.bin"/><Relationship Id="rId9" Type="http://schemas.microsoft.com/office/2006/relationships/legacyDiagramText" Target="legacyDiagramText9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Line 2"/>
          <p:cNvSpPr>
            <a:spLocks noChangeShapeType="1"/>
          </p:cNvSpPr>
          <p:nvPr/>
        </p:nvSpPr>
        <p:spPr bwMode="auto">
          <a:xfrm>
            <a:off x="7315200" y="1066800"/>
            <a:ext cx="0" cy="449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ctrTitle"/>
          </p:nvPr>
        </p:nvSpPr>
        <p:spPr>
          <a:xfrm>
            <a:off x="315913" y="466725"/>
            <a:ext cx="6781800" cy="2133600"/>
          </a:xfrm>
        </p:spPr>
        <p:txBody>
          <a:bodyPr/>
          <a:lstStyle>
            <a:lvl1pPr algn="r">
              <a:defRPr sz="4800"/>
            </a:lvl1pPr>
          </a:lstStyle>
          <a:p>
            <a:r>
              <a:rPr lang="en-US" altLang="en-US"/>
              <a:t>Click to edit Master title style</a:t>
            </a:r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849313" y="3049588"/>
            <a:ext cx="6248400" cy="2362200"/>
          </a:xfrm>
        </p:spPr>
        <p:txBody>
          <a:bodyPr/>
          <a:lstStyle>
            <a:lvl1pPr marL="0" indent="0" algn="r">
              <a:buFont typeface="Wingdings" pitchFamily="2" charset="2"/>
              <a:buNone/>
              <a:defRPr sz="3200"/>
            </a:lvl1pPr>
          </a:lstStyle>
          <a:p>
            <a:r>
              <a:rPr lang="en-US" altLang="en-US"/>
              <a:t>Click to edit Master subtitle style</a:t>
            </a:r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60F3E1B7-A74C-4D59-8B24-AAEA5F6C596E}" type="slidenum">
              <a:rPr lang="en-US" altLang="en-US"/>
              <a:pPr/>
              <a:t>‹#›</a:t>
            </a:fld>
            <a:endParaRPr lang="en-US" altLang="en-US"/>
          </a:p>
        </p:txBody>
      </p:sp>
      <p:grpSp>
        <p:nvGrpSpPr>
          <p:cNvPr id="6152" name="Group 8"/>
          <p:cNvGrpSpPr>
            <a:grpSpLocks/>
          </p:cNvGrpSpPr>
          <p:nvPr/>
        </p:nvGrpSpPr>
        <p:grpSpPr bwMode="auto">
          <a:xfrm>
            <a:off x="7493000" y="2992438"/>
            <a:ext cx="1338263" cy="2189162"/>
            <a:chOff x="4704" y="1885"/>
            <a:chExt cx="843" cy="1379"/>
          </a:xfrm>
        </p:grpSpPr>
        <p:sp>
          <p:nvSpPr>
            <p:cNvPr id="6153" name="Oval 9"/>
            <p:cNvSpPr>
              <a:spLocks noChangeArrowheads="1"/>
            </p:cNvSpPr>
            <p:nvPr/>
          </p:nvSpPr>
          <p:spPr bwMode="auto">
            <a:xfrm>
              <a:off x="4704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4" name="Oval 10"/>
            <p:cNvSpPr>
              <a:spLocks noChangeArrowheads="1"/>
            </p:cNvSpPr>
            <p:nvPr/>
          </p:nvSpPr>
          <p:spPr bwMode="auto">
            <a:xfrm>
              <a:off x="4883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5" name="Oval 11"/>
            <p:cNvSpPr>
              <a:spLocks noChangeArrowheads="1"/>
            </p:cNvSpPr>
            <p:nvPr/>
          </p:nvSpPr>
          <p:spPr bwMode="auto">
            <a:xfrm>
              <a:off x="5062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6" name="Oval 12"/>
            <p:cNvSpPr>
              <a:spLocks noChangeArrowheads="1"/>
            </p:cNvSpPr>
            <p:nvPr/>
          </p:nvSpPr>
          <p:spPr bwMode="auto">
            <a:xfrm>
              <a:off x="4704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7" name="Oval 13"/>
            <p:cNvSpPr>
              <a:spLocks noChangeArrowheads="1"/>
            </p:cNvSpPr>
            <p:nvPr/>
          </p:nvSpPr>
          <p:spPr bwMode="auto">
            <a:xfrm>
              <a:off x="4883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8" name="Oval 14"/>
            <p:cNvSpPr>
              <a:spLocks noChangeArrowheads="1"/>
            </p:cNvSpPr>
            <p:nvPr/>
          </p:nvSpPr>
          <p:spPr bwMode="auto">
            <a:xfrm>
              <a:off x="5062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9" name="Oval 15"/>
            <p:cNvSpPr>
              <a:spLocks noChangeArrowheads="1"/>
            </p:cNvSpPr>
            <p:nvPr/>
          </p:nvSpPr>
          <p:spPr bwMode="auto">
            <a:xfrm>
              <a:off x="5241" y="2064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0" name="Oval 16"/>
            <p:cNvSpPr>
              <a:spLocks noChangeArrowheads="1"/>
            </p:cNvSpPr>
            <p:nvPr/>
          </p:nvSpPr>
          <p:spPr bwMode="auto">
            <a:xfrm>
              <a:off x="4704" y="2243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1" name="Oval 17"/>
            <p:cNvSpPr>
              <a:spLocks noChangeArrowheads="1"/>
            </p:cNvSpPr>
            <p:nvPr/>
          </p:nvSpPr>
          <p:spPr bwMode="auto">
            <a:xfrm>
              <a:off x="4883" y="2243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2" name="Oval 18"/>
            <p:cNvSpPr>
              <a:spLocks noChangeArrowheads="1"/>
            </p:cNvSpPr>
            <p:nvPr/>
          </p:nvSpPr>
          <p:spPr bwMode="auto">
            <a:xfrm>
              <a:off x="5062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3" name="Oval 19"/>
            <p:cNvSpPr>
              <a:spLocks noChangeArrowheads="1"/>
            </p:cNvSpPr>
            <p:nvPr/>
          </p:nvSpPr>
          <p:spPr bwMode="auto">
            <a:xfrm>
              <a:off x="5241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4" name="Oval 20"/>
            <p:cNvSpPr>
              <a:spLocks noChangeArrowheads="1"/>
            </p:cNvSpPr>
            <p:nvPr/>
          </p:nvSpPr>
          <p:spPr bwMode="auto">
            <a:xfrm>
              <a:off x="5420" y="2243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5" name="Oval 21"/>
            <p:cNvSpPr>
              <a:spLocks noChangeArrowheads="1"/>
            </p:cNvSpPr>
            <p:nvPr/>
          </p:nvSpPr>
          <p:spPr bwMode="auto">
            <a:xfrm>
              <a:off x="4704" y="2421"/>
              <a:ext cx="127" cy="128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6" name="Oval 22"/>
            <p:cNvSpPr>
              <a:spLocks noChangeArrowheads="1"/>
            </p:cNvSpPr>
            <p:nvPr/>
          </p:nvSpPr>
          <p:spPr bwMode="auto">
            <a:xfrm>
              <a:off x="4883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7" name="Oval 23"/>
            <p:cNvSpPr>
              <a:spLocks noChangeArrowheads="1"/>
            </p:cNvSpPr>
            <p:nvPr/>
          </p:nvSpPr>
          <p:spPr bwMode="auto">
            <a:xfrm>
              <a:off x="5062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8" name="Oval 24"/>
            <p:cNvSpPr>
              <a:spLocks noChangeArrowheads="1"/>
            </p:cNvSpPr>
            <p:nvPr/>
          </p:nvSpPr>
          <p:spPr bwMode="auto">
            <a:xfrm>
              <a:off x="5241" y="2421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9" name="Oval 25"/>
            <p:cNvSpPr>
              <a:spLocks noChangeArrowheads="1"/>
            </p:cNvSpPr>
            <p:nvPr/>
          </p:nvSpPr>
          <p:spPr bwMode="auto">
            <a:xfrm>
              <a:off x="4704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0" name="Oval 26"/>
            <p:cNvSpPr>
              <a:spLocks noChangeArrowheads="1"/>
            </p:cNvSpPr>
            <p:nvPr/>
          </p:nvSpPr>
          <p:spPr bwMode="auto">
            <a:xfrm>
              <a:off x="4883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1" name="Oval 27"/>
            <p:cNvSpPr>
              <a:spLocks noChangeArrowheads="1"/>
            </p:cNvSpPr>
            <p:nvPr/>
          </p:nvSpPr>
          <p:spPr bwMode="auto">
            <a:xfrm>
              <a:off x="5062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2" name="Oval 28"/>
            <p:cNvSpPr>
              <a:spLocks noChangeArrowheads="1"/>
            </p:cNvSpPr>
            <p:nvPr/>
          </p:nvSpPr>
          <p:spPr bwMode="auto">
            <a:xfrm>
              <a:off x="5241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3" name="Oval 29"/>
            <p:cNvSpPr>
              <a:spLocks noChangeArrowheads="1"/>
            </p:cNvSpPr>
            <p:nvPr/>
          </p:nvSpPr>
          <p:spPr bwMode="auto">
            <a:xfrm>
              <a:off x="5420" y="2600"/>
              <a:ext cx="127" cy="128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4" name="Oval 30"/>
            <p:cNvSpPr>
              <a:spLocks noChangeArrowheads="1"/>
            </p:cNvSpPr>
            <p:nvPr/>
          </p:nvSpPr>
          <p:spPr bwMode="auto">
            <a:xfrm>
              <a:off x="4704" y="2779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5" name="Oval 31"/>
            <p:cNvSpPr>
              <a:spLocks noChangeArrowheads="1"/>
            </p:cNvSpPr>
            <p:nvPr/>
          </p:nvSpPr>
          <p:spPr bwMode="auto">
            <a:xfrm>
              <a:off x="4883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6" name="Oval 32"/>
            <p:cNvSpPr>
              <a:spLocks noChangeArrowheads="1"/>
            </p:cNvSpPr>
            <p:nvPr/>
          </p:nvSpPr>
          <p:spPr bwMode="auto">
            <a:xfrm>
              <a:off x="5062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7" name="Oval 33"/>
            <p:cNvSpPr>
              <a:spLocks noChangeArrowheads="1"/>
            </p:cNvSpPr>
            <p:nvPr/>
          </p:nvSpPr>
          <p:spPr bwMode="auto">
            <a:xfrm>
              <a:off x="5241" y="2779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8" name="Oval 34"/>
            <p:cNvSpPr>
              <a:spLocks noChangeArrowheads="1"/>
            </p:cNvSpPr>
            <p:nvPr/>
          </p:nvSpPr>
          <p:spPr bwMode="auto">
            <a:xfrm>
              <a:off x="4704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9" name="Oval 35"/>
            <p:cNvSpPr>
              <a:spLocks noChangeArrowheads="1"/>
            </p:cNvSpPr>
            <p:nvPr/>
          </p:nvSpPr>
          <p:spPr bwMode="auto">
            <a:xfrm>
              <a:off x="4883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80" name="Oval 36"/>
            <p:cNvSpPr>
              <a:spLocks noChangeArrowheads="1"/>
            </p:cNvSpPr>
            <p:nvPr/>
          </p:nvSpPr>
          <p:spPr bwMode="auto">
            <a:xfrm>
              <a:off x="5062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81" name="Oval 37"/>
            <p:cNvSpPr>
              <a:spLocks noChangeArrowheads="1"/>
            </p:cNvSpPr>
            <p:nvPr/>
          </p:nvSpPr>
          <p:spPr bwMode="auto">
            <a:xfrm>
              <a:off x="5241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82" name="Oval 38"/>
            <p:cNvSpPr>
              <a:spLocks noChangeArrowheads="1"/>
            </p:cNvSpPr>
            <p:nvPr/>
          </p:nvSpPr>
          <p:spPr bwMode="auto">
            <a:xfrm>
              <a:off x="4883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83" name="Oval 39"/>
            <p:cNvSpPr>
              <a:spLocks noChangeArrowheads="1"/>
            </p:cNvSpPr>
            <p:nvPr/>
          </p:nvSpPr>
          <p:spPr bwMode="auto">
            <a:xfrm>
              <a:off x="5241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6184" name="Line 40"/>
          <p:cNvSpPr>
            <a:spLocks noChangeShapeType="1"/>
          </p:cNvSpPr>
          <p:nvPr/>
        </p:nvSpPr>
        <p:spPr bwMode="auto">
          <a:xfrm>
            <a:off x="304800" y="2819400"/>
            <a:ext cx="8229600" cy="0"/>
          </a:xfrm>
          <a:prstGeom prst="line">
            <a:avLst/>
          </a:prstGeom>
          <a:noFill/>
          <a:ln w="635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DA84B6-A683-4E05-959C-766E8BDAA9B0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22238"/>
            <a:ext cx="2057400" cy="600868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22238"/>
            <a:ext cx="6019800" cy="600868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94FE62-B8B0-4C96-980E-9E4226A25F2B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le and Diagram or Organizatio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7543800" cy="1295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martArt Placeholder 2"/>
          <p:cNvSpPr>
            <a:spLocks noGrp="1"/>
          </p:cNvSpPr>
          <p:nvPr>
            <p:ph type="dgm" idx="1"/>
          </p:nvPr>
        </p:nvSpPr>
        <p:spPr>
          <a:xfrm>
            <a:off x="457200" y="1719263"/>
            <a:ext cx="8229600" cy="4411662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E6963921-06F6-4E95-B05F-BC685BED30D3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F9485C1-02FA-4863-84CC-1C973FC42DE3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78BCD4D-CF23-40DC-ADDC-91AE27B2906F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8A71DB-A839-46D9-A42A-BE362EF42F24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A2FADC5-1193-4285-8061-45EC2E232D10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2EC4C5-BE3C-4CCE-83D2-2F3A23449CB9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AAD5D0-780E-47D0-AC5E-86E1C4A125C5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718695D-88DD-40CF-9B33-C01F38327B03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305F08A-384C-4E7F-9599-E0945D278B37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Line 2"/>
          <p:cNvSpPr>
            <a:spLocks noChangeShapeType="1"/>
          </p:cNvSpPr>
          <p:nvPr/>
        </p:nvSpPr>
        <p:spPr bwMode="auto">
          <a:xfrm>
            <a:off x="7962900" y="152400"/>
            <a:ext cx="0" cy="1524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22238"/>
            <a:ext cx="7543800" cy="129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719263"/>
            <a:ext cx="8229600" cy="4411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endParaRPr lang="en-US" altLang="en-US"/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en-US" altLang="en-US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2E038FB0-9833-4B45-B2FE-C9AFF64A09C3}" type="slidenum">
              <a:rPr lang="en-US" altLang="en-US"/>
              <a:pPr/>
              <a:t>‹#›</a:t>
            </a:fld>
            <a:endParaRPr lang="en-US" altLang="en-US"/>
          </a:p>
        </p:txBody>
      </p:sp>
      <p:grpSp>
        <p:nvGrpSpPr>
          <p:cNvPr id="5128" name="Group 8"/>
          <p:cNvGrpSpPr>
            <a:grpSpLocks/>
          </p:cNvGrpSpPr>
          <p:nvPr/>
        </p:nvGrpSpPr>
        <p:grpSpPr bwMode="auto">
          <a:xfrm>
            <a:off x="8153400" y="152400"/>
            <a:ext cx="792163" cy="1295400"/>
            <a:chOff x="5136" y="960"/>
            <a:chExt cx="528" cy="864"/>
          </a:xfrm>
        </p:grpSpPr>
        <p:sp>
          <p:nvSpPr>
            <p:cNvPr id="5129" name="Oval 9"/>
            <p:cNvSpPr>
              <a:spLocks noChangeArrowheads="1"/>
            </p:cNvSpPr>
            <p:nvPr/>
          </p:nvSpPr>
          <p:spPr bwMode="auto">
            <a:xfrm>
              <a:off x="5136" y="960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0" name="Oval 10"/>
            <p:cNvSpPr>
              <a:spLocks noChangeArrowheads="1"/>
            </p:cNvSpPr>
            <p:nvPr/>
          </p:nvSpPr>
          <p:spPr bwMode="auto">
            <a:xfrm>
              <a:off x="5248" y="960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1" name="Oval 11"/>
            <p:cNvSpPr>
              <a:spLocks noChangeArrowheads="1"/>
            </p:cNvSpPr>
            <p:nvPr/>
          </p:nvSpPr>
          <p:spPr bwMode="auto">
            <a:xfrm>
              <a:off x="5360" y="960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2" name="Oval 12"/>
            <p:cNvSpPr>
              <a:spLocks noChangeArrowheads="1"/>
            </p:cNvSpPr>
            <p:nvPr/>
          </p:nvSpPr>
          <p:spPr bwMode="auto">
            <a:xfrm>
              <a:off x="5136" y="1072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3" name="Oval 13"/>
            <p:cNvSpPr>
              <a:spLocks noChangeArrowheads="1"/>
            </p:cNvSpPr>
            <p:nvPr/>
          </p:nvSpPr>
          <p:spPr bwMode="auto">
            <a:xfrm>
              <a:off x="5248" y="1072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4" name="Oval 14"/>
            <p:cNvSpPr>
              <a:spLocks noChangeArrowheads="1"/>
            </p:cNvSpPr>
            <p:nvPr/>
          </p:nvSpPr>
          <p:spPr bwMode="auto">
            <a:xfrm>
              <a:off x="5360" y="1072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5" name="Oval 15"/>
            <p:cNvSpPr>
              <a:spLocks noChangeArrowheads="1"/>
            </p:cNvSpPr>
            <p:nvPr/>
          </p:nvSpPr>
          <p:spPr bwMode="auto">
            <a:xfrm>
              <a:off x="5472" y="1072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6" name="Oval 16"/>
            <p:cNvSpPr>
              <a:spLocks noChangeArrowheads="1"/>
            </p:cNvSpPr>
            <p:nvPr/>
          </p:nvSpPr>
          <p:spPr bwMode="auto">
            <a:xfrm>
              <a:off x="5136" y="1184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7" name="Oval 17"/>
            <p:cNvSpPr>
              <a:spLocks noChangeArrowheads="1"/>
            </p:cNvSpPr>
            <p:nvPr/>
          </p:nvSpPr>
          <p:spPr bwMode="auto">
            <a:xfrm>
              <a:off x="5248" y="1184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8" name="Oval 18"/>
            <p:cNvSpPr>
              <a:spLocks noChangeArrowheads="1"/>
            </p:cNvSpPr>
            <p:nvPr/>
          </p:nvSpPr>
          <p:spPr bwMode="auto">
            <a:xfrm>
              <a:off x="5360" y="1184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9" name="Oval 19"/>
            <p:cNvSpPr>
              <a:spLocks noChangeArrowheads="1"/>
            </p:cNvSpPr>
            <p:nvPr/>
          </p:nvSpPr>
          <p:spPr bwMode="auto">
            <a:xfrm>
              <a:off x="5472" y="1184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0" name="Oval 20"/>
            <p:cNvSpPr>
              <a:spLocks noChangeArrowheads="1"/>
            </p:cNvSpPr>
            <p:nvPr/>
          </p:nvSpPr>
          <p:spPr bwMode="auto">
            <a:xfrm>
              <a:off x="5584" y="1184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1" name="Oval 21"/>
            <p:cNvSpPr>
              <a:spLocks noChangeArrowheads="1"/>
            </p:cNvSpPr>
            <p:nvPr/>
          </p:nvSpPr>
          <p:spPr bwMode="auto">
            <a:xfrm>
              <a:off x="5136" y="1296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2" name="Oval 22"/>
            <p:cNvSpPr>
              <a:spLocks noChangeArrowheads="1"/>
            </p:cNvSpPr>
            <p:nvPr/>
          </p:nvSpPr>
          <p:spPr bwMode="auto">
            <a:xfrm>
              <a:off x="5248" y="1296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3" name="Oval 23"/>
            <p:cNvSpPr>
              <a:spLocks noChangeArrowheads="1"/>
            </p:cNvSpPr>
            <p:nvPr/>
          </p:nvSpPr>
          <p:spPr bwMode="auto">
            <a:xfrm>
              <a:off x="5360" y="1296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4" name="Oval 24"/>
            <p:cNvSpPr>
              <a:spLocks noChangeArrowheads="1"/>
            </p:cNvSpPr>
            <p:nvPr/>
          </p:nvSpPr>
          <p:spPr bwMode="auto">
            <a:xfrm>
              <a:off x="5472" y="1296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5" name="Oval 25"/>
            <p:cNvSpPr>
              <a:spLocks noChangeArrowheads="1"/>
            </p:cNvSpPr>
            <p:nvPr/>
          </p:nvSpPr>
          <p:spPr bwMode="auto">
            <a:xfrm>
              <a:off x="5136" y="1408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6" name="Oval 26"/>
            <p:cNvSpPr>
              <a:spLocks noChangeArrowheads="1"/>
            </p:cNvSpPr>
            <p:nvPr/>
          </p:nvSpPr>
          <p:spPr bwMode="auto">
            <a:xfrm>
              <a:off x="5248" y="1408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7" name="Oval 27"/>
            <p:cNvSpPr>
              <a:spLocks noChangeArrowheads="1"/>
            </p:cNvSpPr>
            <p:nvPr/>
          </p:nvSpPr>
          <p:spPr bwMode="auto">
            <a:xfrm>
              <a:off x="5360" y="1408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8" name="Oval 28"/>
            <p:cNvSpPr>
              <a:spLocks noChangeArrowheads="1"/>
            </p:cNvSpPr>
            <p:nvPr/>
          </p:nvSpPr>
          <p:spPr bwMode="auto">
            <a:xfrm>
              <a:off x="5472" y="1408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9" name="Oval 29"/>
            <p:cNvSpPr>
              <a:spLocks noChangeArrowheads="1"/>
            </p:cNvSpPr>
            <p:nvPr/>
          </p:nvSpPr>
          <p:spPr bwMode="auto">
            <a:xfrm>
              <a:off x="5584" y="1408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0" name="Oval 30"/>
            <p:cNvSpPr>
              <a:spLocks noChangeArrowheads="1"/>
            </p:cNvSpPr>
            <p:nvPr/>
          </p:nvSpPr>
          <p:spPr bwMode="auto">
            <a:xfrm>
              <a:off x="5136" y="1520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1" name="Oval 31"/>
            <p:cNvSpPr>
              <a:spLocks noChangeArrowheads="1"/>
            </p:cNvSpPr>
            <p:nvPr/>
          </p:nvSpPr>
          <p:spPr bwMode="auto">
            <a:xfrm>
              <a:off x="5248" y="1520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2" name="Oval 32"/>
            <p:cNvSpPr>
              <a:spLocks noChangeArrowheads="1"/>
            </p:cNvSpPr>
            <p:nvPr/>
          </p:nvSpPr>
          <p:spPr bwMode="auto">
            <a:xfrm>
              <a:off x="5360" y="1520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3" name="Oval 33"/>
            <p:cNvSpPr>
              <a:spLocks noChangeArrowheads="1"/>
            </p:cNvSpPr>
            <p:nvPr/>
          </p:nvSpPr>
          <p:spPr bwMode="auto">
            <a:xfrm>
              <a:off x="5472" y="1520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4" name="Oval 34"/>
            <p:cNvSpPr>
              <a:spLocks noChangeArrowheads="1"/>
            </p:cNvSpPr>
            <p:nvPr/>
          </p:nvSpPr>
          <p:spPr bwMode="auto">
            <a:xfrm>
              <a:off x="5136" y="1632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5" name="Oval 35"/>
            <p:cNvSpPr>
              <a:spLocks noChangeArrowheads="1"/>
            </p:cNvSpPr>
            <p:nvPr/>
          </p:nvSpPr>
          <p:spPr bwMode="auto">
            <a:xfrm>
              <a:off x="5248" y="1632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6" name="Oval 36"/>
            <p:cNvSpPr>
              <a:spLocks noChangeArrowheads="1"/>
            </p:cNvSpPr>
            <p:nvPr/>
          </p:nvSpPr>
          <p:spPr bwMode="auto">
            <a:xfrm>
              <a:off x="5360" y="1632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7" name="Oval 37"/>
            <p:cNvSpPr>
              <a:spLocks noChangeArrowheads="1"/>
            </p:cNvSpPr>
            <p:nvPr/>
          </p:nvSpPr>
          <p:spPr bwMode="auto">
            <a:xfrm>
              <a:off x="5472" y="1632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8" name="Oval 38"/>
            <p:cNvSpPr>
              <a:spLocks noChangeArrowheads="1"/>
            </p:cNvSpPr>
            <p:nvPr/>
          </p:nvSpPr>
          <p:spPr bwMode="auto">
            <a:xfrm>
              <a:off x="5248" y="1744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9" name="Oval 39"/>
            <p:cNvSpPr>
              <a:spLocks noChangeArrowheads="1"/>
            </p:cNvSpPr>
            <p:nvPr/>
          </p:nvSpPr>
          <p:spPr bwMode="auto">
            <a:xfrm>
              <a:off x="5472" y="1744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timing>
    <p:tnLst>
      <p:par>
        <p:cTn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2pPr>
      <a:lvl3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3pPr>
      <a:lvl4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4pPr>
      <a:lvl5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l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92150" indent="-347663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l"/>
        <a:defRPr sz="2600">
          <a:solidFill>
            <a:schemeClr val="tx1"/>
          </a:solidFill>
          <a:latin typeface="+mn-lt"/>
        </a:defRPr>
      </a:lvl2pPr>
      <a:lvl3pPr marL="987425" indent="-293688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300">
          <a:solidFill>
            <a:schemeClr val="tx1"/>
          </a:solidFill>
          <a:latin typeface="+mn-lt"/>
        </a:defRPr>
      </a:lvl3pPr>
      <a:lvl4pPr marL="1281113" indent="-292100" algn="l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15986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0558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5130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29702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4274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Word_97_-_2003_Document1.doc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Excel_Chart2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3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15913" y="1524000"/>
            <a:ext cx="6781800" cy="762000"/>
          </a:xfrm>
        </p:spPr>
        <p:txBody>
          <a:bodyPr/>
          <a:lstStyle/>
          <a:p>
            <a:r>
              <a:rPr lang="en-US" sz="4000"/>
              <a:t>International Computer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849313" y="3352800"/>
            <a:ext cx="6248400" cy="609600"/>
          </a:xfrm>
        </p:spPr>
        <p:txBody>
          <a:bodyPr/>
          <a:lstStyle/>
          <a:p>
            <a:r>
              <a:rPr lang="en-US"/>
              <a:t>Worldwide Sales Summary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International Markets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760538"/>
            <a:ext cx="8229600" cy="4411662"/>
          </a:xfrm>
        </p:spPr>
        <p:txBody>
          <a:bodyPr/>
          <a:lstStyle/>
          <a:p>
            <a:r>
              <a:rPr lang="en-US" sz="2600"/>
              <a:t>North America</a:t>
            </a:r>
          </a:p>
          <a:p>
            <a:pPr lvl="1"/>
            <a:r>
              <a:rPr lang="en-US" sz="2200"/>
              <a:t>Canada</a:t>
            </a:r>
          </a:p>
          <a:p>
            <a:pPr lvl="1"/>
            <a:r>
              <a:rPr lang="en-US" sz="2200"/>
              <a:t>United States</a:t>
            </a:r>
          </a:p>
          <a:p>
            <a:r>
              <a:rPr lang="en-US" sz="2600"/>
              <a:t>Europe</a:t>
            </a:r>
          </a:p>
          <a:p>
            <a:pPr lvl="1"/>
            <a:r>
              <a:rPr lang="en-US" sz="2200"/>
              <a:t>England</a:t>
            </a:r>
          </a:p>
          <a:p>
            <a:pPr lvl="1"/>
            <a:r>
              <a:rPr lang="en-US" sz="2200"/>
              <a:t>Spain</a:t>
            </a:r>
          </a:p>
          <a:p>
            <a:pPr lvl="1"/>
            <a:r>
              <a:rPr lang="en-US" sz="2200"/>
              <a:t>Italy</a:t>
            </a:r>
          </a:p>
          <a:p>
            <a:r>
              <a:rPr lang="en-US" sz="2600"/>
              <a:t>Australia</a:t>
            </a:r>
          </a:p>
          <a:p>
            <a:pPr lvl="1"/>
            <a:r>
              <a:rPr lang="en-US" sz="2200"/>
              <a:t>New South Wales</a:t>
            </a:r>
          </a:p>
          <a:p>
            <a:pPr lvl="1"/>
            <a:r>
              <a:rPr lang="en-US" sz="2200"/>
              <a:t>Queensland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Popular Computer Models</a:t>
            </a:r>
          </a:p>
        </p:txBody>
      </p:sp>
      <p:graphicFrame>
        <p:nvGraphicFramePr>
          <p:cNvPr id="8198" name="Object 6"/>
          <p:cNvGraphicFramePr>
            <a:graphicFrameLocks noChangeAspect="1"/>
          </p:cNvGraphicFramePr>
          <p:nvPr>
            <p:ph idx="1"/>
          </p:nvPr>
        </p:nvGraphicFramePr>
        <p:xfrm>
          <a:off x="587375" y="2316163"/>
          <a:ext cx="7969250" cy="3779837"/>
        </p:xfrm>
        <a:graphic>
          <a:graphicData uri="http://schemas.openxmlformats.org/presentationml/2006/ole">
            <p:oleObj spid="_x0000_s8198" name="Document" r:id="rId3" imgW="5794503" imgH="2844945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Computer Sales by Model</a:t>
            </a:r>
          </a:p>
        </p:txBody>
      </p:sp>
      <p:graphicFrame>
        <p:nvGraphicFramePr>
          <p:cNvPr id="10245" name="Object 5"/>
          <p:cNvGraphicFramePr>
            <a:graphicFrameLocks noChangeAspect="1"/>
          </p:cNvGraphicFramePr>
          <p:nvPr>
            <p:ph idx="1"/>
          </p:nvPr>
        </p:nvGraphicFramePr>
        <p:xfrm>
          <a:off x="993775" y="1981200"/>
          <a:ext cx="7156450" cy="4411663"/>
        </p:xfrm>
        <a:graphic>
          <a:graphicData uri="http://schemas.openxmlformats.org/presentationml/2006/ole">
            <p:oleObj spid="_x0000_s10245" name="Chart" r:id="rId3" imgW="4743450" imgH="2924175" progId="Excel.Char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North America Region</a:t>
            </a:r>
          </a:p>
        </p:txBody>
      </p:sp>
      <p:graphicFrame>
        <p:nvGraphicFramePr>
          <p:cNvPr id="12295" name="Organization Chart 7"/>
          <p:cNvGraphicFramePr>
            <a:graphicFrameLocks/>
          </p:cNvGraphicFramePr>
          <p:nvPr>
            <p:ph type="dgm" idx="1"/>
          </p:nvPr>
        </p:nvGraphicFramePr>
        <p:xfrm>
          <a:off x="663575" y="2047875"/>
          <a:ext cx="7815263" cy="4124325"/>
        </p:xfrm>
        <a:graphic>
          <a:graphicData uri="http://schemas.openxmlformats.org/drawingml/2006/compatibility">
            <com:legacyDrawing xmlns:com="http://schemas.openxmlformats.org/drawingml/2006/compatibility" spid="_x0000_s1229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Network">
  <a:themeElements>
    <a:clrScheme name="Network 9">
      <a:dk1>
        <a:srgbClr val="000000"/>
      </a:dk1>
      <a:lt1>
        <a:srgbClr val="FFFFFF"/>
      </a:lt1>
      <a:dk2>
        <a:srgbClr val="7C1302"/>
      </a:dk2>
      <a:lt2>
        <a:srgbClr val="CC9900"/>
      </a:lt2>
      <a:accent1>
        <a:srgbClr val="CC9900"/>
      </a:accent1>
      <a:accent2>
        <a:srgbClr val="CC3300"/>
      </a:accent2>
      <a:accent3>
        <a:srgbClr val="FFFFFF"/>
      </a:accent3>
      <a:accent4>
        <a:srgbClr val="000000"/>
      </a:accent4>
      <a:accent5>
        <a:srgbClr val="E2CAAA"/>
      </a:accent5>
      <a:accent6>
        <a:srgbClr val="B92D00"/>
      </a:accent6>
      <a:hlink>
        <a:srgbClr val="808080"/>
      </a:hlink>
      <a:folHlink>
        <a:srgbClr val="CCCC66"/>
      </a:folHlink>
    </a:clrScheme>
    <a:fontScheme name="Network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Network 1">
        <a:dk1>
          <a:srgbClr val="4F747B"/>
        </a:dk1>
        <a:lt1>
          <a:srgbClr val="FFFFFF"/>
        </a:lt1>
        <a:dk2>
          <a:srgbClr val="000000"/>
        </a:dk2>
        <a:lt2>
          <a:srgbClr val="C0C0C0"/>
        </a:lt2>
        <a:accent1>
          <a:srgbClr val="859868"/>
        </a:accent1>
        <a:accent2>
          <a:srgbClr val="5F5F5F"/>
        </a:accent2>
        <a:accent3>
          <a:srgbClr val="AAAAAA"/>
        </a:accent3>
        <a:accent4>
          <a:srgbClr val="DADADA"/>
        </a:accent4>
        <a:accent5>
          <a:srgbClr val="C2CAB9"/>
        </a:accent5>
        <a:accent6>
          <a:srgbClr val="555555"/>
        </a:accent6>
        <a:hlink>
          <a:srgbClr val="5F5F5F"/>
        </a:hlink>
        <a:folHlink>
          <a:srgbClr val="BA121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2">
        <a:dk1>
          <a:srgbClr val="3C0000"/>
        </a:dk1>
        <a:lt1>
          <a:srgbClr val="FFFFFF"/>
        </a:lt1>
        <a:dk2>
          <a:srgbClr val="4D0B0B"/>
        </a:dk2>
        <a:lt2>
          <a:srgbClr val="FFFFFF"/>
        </a:lt2>
        <a:accent1>
          <a:srgbClr val="666633"/>
        </a:accent1>
        <a:accent2>
          <a:srgbClr val="CC3300"/>
        </a:accent2>
        <a:accent3>
          <a:srgbClr val="B2AAAA"/>
        </a:accent3>
        <a:accent4>
          <a:srgbClr val="DADADA"/>
        </a:accent4>
        <a:accent5>
          <a:srgbClr val="B8B8AD"/>
        </a:accent5>
        <a:accent6>
          <a:srgbClr val="B92D00"/>
        </a:accent6>
        <a:hlink>
          <a:srgbClr val="CC9900"/>
        </a:hlink>
        <a:folHlink>
          <a:srgbClr val="CCCC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3">
        <a:dk1>
          <a:srgbClr val="666699"/>
        </a:dk1>
        <a:lt1>
          <a:srgbClr val="FFFFFF"/>
        </a:lt1>
        <a:dk2>
          <a:srgbClr val="15192B"/>
        </a:dk2>
        <a:lt2>
          <a:srgbClr val="CCCCFF"/>
        </a:lt2>
        <a:accent1>
          <a:srgbClr val="4F893D"/>
        </a:accent1>
        <a:accent2>
          <a:srgbClr val="666699"/>
        </a:accent2>
        <a:accent3>
          <a:srgbClr val="AAABAC"/>
        </a:accent3>
        <a:accent4>
          <a:srgbClr val="DADADA"/>
        </a:accent4>
        <a:accent5>
          <a:srgbClr val="B2C4AF"/>
        </a:accent5>
        <a:accent6>
          <a:srgbClr val="5C5C8A"/>
        </a:accent6>
        <a:hlink>
          <a:srgbClr val="CC9900"/>
        </a:hlink>
        <a:folHlink>
          <a:srgbClr val="4837C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4">
        <a:dk1>
          <a:srgbClr val="666699"/>
        </a:dk1>
        <a:lt1>
          <a:srgbClr val="FFFFFF"/>
        </a:lt1>
        <a:dk2>
          <a:srgbClr val="86001A"/>
        </a:dk2>
        <a:lt2>
          <a:srgbClr val="CCCC66"/>
        </a:lt2>
        <a:accent1>
          <a:srgbClr val="FF3300"/>
        </a:accent1>
        <a:accent2>
          <a:srgbClr val="FF6600"/>
        </a:accent2>
        <a:accent3>
          <a:srgbClr val="C3AAAB"/>
        </a:accent3>
        <a:accent4>
          <a:srgbClr val="DADADA"/>
        </a:accent4>
        <a:accent5>
          <a:srgbClr val="FFADAA"/>
        </a:accent5>
        <a:accent6>
          <a:srgbClr val="E75C00"/>
        </a:accent6>
        <a:hlink>
          <a:srgbClr val="CC9900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5">
        <a:dk1>
          <a:srgbClr val="666699"/>
        </a:dk1>
        <a:lt1>
          <a:srgbClr val="FFFFFF"/>
        </a:lt1>
        <a:dk2>
          <a:srgbClr val="000054"/>
        </a:dk2>
        <a:lt2>
          <a:srgbClr val="FFFFFF"/>
        </a:lt2>
        <a:accent1>
          <a:srgbClr val="3333FF"/>
        </a:accent1>
        <a:accent2>
          <a:srgbClr val="006699"/>
        </a:accent2>
        <a:accent3>
          <a:srgbClr val="AAAAB3"/>
        </a:accent3>
        <a:accent4>
          <a:srgbClr val="DADADA"/>
        </a:accent4>
        <a:accent5>
          <a:srgbClr val="ADADFF"/>
        </a:accent5>
        <a:accent6>
          <a:srgbClr val="005C8A"/>
        </a:accent6>
        <a:hlink>
          <a:srgbClr val="669900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6">
        <a:dk1>
          <a:srgbClr val="808080"/>
        </a:dk1>
        <a:lt1>
          <a:srgbClr val="FFFFFF"/>
        </a:lt1>
        <a:dk2>
          <a:srgbClr val="30054B"/>
        </a:dk2>
        <a:lt2>
          <a:srgbClr val="FFFFFF"/>
        </a:lt2>
        <a:accent1>
          <a:srgbClr val="797B9B"/>
        </a:accent1>
        <a:accent2>
          <a:srgbClr val="6B4FB1"/>
        </a:accent2>
        <a:accent3>
          <a:srgbClr val="ADAAB1"/>
        </a:accent3>
        <a:accent4>
          <a:srgbClr val="DADADA"/>
        </a:accent4>
        <a:accent5>
          <a:srgbClr val="BEBFCB"/>
        </a:accent5>
        <a:accent6>
          <a:srgbClr val="6047A0"/>
        </a:accent6>
        <a:hlink>
          <a:srgbClr val="7AACCE"/>
        </a:hlink>
        <a:folHlink>
          <a:srgbClr val="D8D8E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7">
        <a:dk1>
          <a:srgbClr val="808080"/>
        </a:dk1>
        <a:lt1>
          <a:srgbClr val="FFFFCC"/>
        </a:lt1>
        <a:dk2>
          <a:srgbClr val="29527B"/>
        </a:dk2>
        <a:lt2>
          <a:srgbClr val="FFFFFF"/>
        </a:lt2>
        <a:accent1>
          <a:srgbClr val="CCCC00"/>
        </a:accent1>
        <a:accent2>
          <a:srgbClr val="669999"/>
        </a:accent2>
        <a:accent3>
          <a:srgbClr val="ACB3BF"/>
        </a:accent3>
        <a:accent4>
          <a:srgbClr val="DADAAE"/>
        </a:accent4>
        <a:accent5>
          <a:srgbClr val="E2E2AA"/>
        </a:accent5>
        <a:accent6>
          <a:srgbClr val="5C8A8A"/>
        </a:accent6>
        <a:hlink>
          <a:srgbClr val="D8D8EC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8">
        <a:dk1>
          <a:srgbClr val="666699"/>
        </a:dk1>
        <a:lt1>
          <a:srgbClr val="FFFFFF"/>
        </a:lt1>
        <a:dk2>
          <a:srgbClr val="476949"/>
        </a:dk2>
        <a:lt2>
          <a:srgbClr val="FFFFFF"/>
        </a:lt2>
        <a:accent1>
          <a:srgbClr val="CC6600"/>
        </a:accent1>
        <a:accent2>
          <a:srgbClr val="CC9900"/>
        </a:accent2>
        <a:accent3>
          <a:srgbClr val="B1B9B1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45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9">
        <a:dk1>
          <a:srgbClr val="000000"/>
        </a:dk1>
        <a:lt1>
          <a:srgbClr val="FFFFFF"/>
        </a:lt1>
        <a:dk2>
          <a:srgbClr val="7C1302"/>
        </a:dk2>
        <a:lt2>
          <a:srgbClr val="CC9900"/>
        </a:lt2>
        <a:accent1>
          <a:srgbClr val="CC9900"/>
        </a:accent1>
        <a:accent2>
          <a:srgbClr val="CC3300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B92D00"/>
        </a:accent6>
        <a:hlink>
          <a:srgbClr val="80808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etwork 10">
        <a:dk1>
          <a:srgbClr val="000000"/>
        </a:dk1>
        <a:lt1>
          <a:srgbClr val="FFFFFF"/>
        </a:lt1>
        <a:dk2>
          <a:srgbClr val="330066"/>
        </a:dk2>
        <a:lt2>
          <a:srgbClr val="808080"/>
        </a:lt2>
        <a:accent1>
          <a:srgbClr val="CCCC00"/>
        </a:accent1>
        <a:accent2>
          <a:srgbClr val="669999"/>
        </a:accent2>
        <a:accent3>
          <a:srgbClr val="FFFFFF"/>
        </a:accent3>
        <a:accent4>
          <a:srgbClr val="000000"/>
        </a:accent4>
        <a:accent5>
          <a:srgbClr val="E2E2AA"/>
        </a:accent5>
        <a:accent6>
          <a:srgbClr val="5C8A8A"/>
        </a:accent6>
        <a:hlink>
          <a:srgbClr val="7E9CE8"/>
        </a:hlink>
        <a:folHlink>
          <a:srgbClr val="D8D8E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Network</Template>
  <TotalTime>34</TotalTime>
  <Words>60</Words>
  <Application>Microsoft Office PowerPoint</Application>
  <PresentationFormat>On-screen Show (4:3)</PresentationFormat>
  <Paragraphs>34</Paragraphs>
  <Slides>5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Arial</vt:lpstr>
      <vt:lpstr>Times New Roman</vt:lpstr>
      <vt:lpstr>Wingdings</vt:lpstr>
      <vt:lpstr>Network</vt:lpstr>
      <vt:lpstr>Microsoft Office Excel Chart</vt:lpstr>
      <vt:lpstr>Microsoft Word Document</vt:lpstr>
      <vt:lpstr>International Computer Co.</vt:lpstr>
      <vt:lpstr>International Markets</vt:lpstr>
      <vt:lpstr>Popular Computer Models</vt:lpstr>
      <vt:lpstr>Computer Sales by Model</vt:lpstr>
      <vt:lpstr>North America Region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Worldwide Sales Summary</dc:title>
  <dc:creator>Jim Hill</dc:creator>
  <cp:lastModifiedBy> </cp:lastModifiedBy>
  <cp:revision>19</cp:revision>
  <dcterms:created xsi:type="dcterms:W3CDTF">2004-01-30T19:09:29Z</dcterms:created>
  <dcterms:modified xsi:type="dcterms:W3CDTF">2008-06-26T17:33:33Z</dcterms:modified>
</cp:coreProperties>
</file>

<file path=docProps/thumbnail.jpeg>
</file>