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ms-office.legacyDiagramTex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Default Extension="doc" ContentType="application/msword"/>
  <Override PartName="/ppt/legacyDocTextInfo.bin" ContentType="application/vnd.ms-office.legacyDocTextInfo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69696"/>
    <a:srgbClr val="FFFF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2" d="100"/>
          <a:sy n="42" d="100"/>
        </p:scale>
        <p:origin x="-11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microsoft.com/office/2006/relationships/legacyDocTextInfo" Target="legacyDocTextInfo.bin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drawings/_rels/vmlDrawing3.vml.rels><?xml version="1.0" encoding="UTF-8" standalone="yes"?>
<Relationships xmlns="http://schemas.openxmlformats.org/package/2006/relationships"><Relationship Id="rId3" Type="http://schemas.microsoft.com/office/2006/relationships/legacyDiagramText" Target="legacyDiagramText3.bin"/><Relationship Id="rId7" Type="http://schemas.microsoft.com/office/2006/relationships/legacyDiagramText" Target="legacyDiagramText7.bin"/><Relationship Id="rId2" Type="http://schemas.microsoft.com/office/2006/relationships/legacyDiagramText" Target="legacyDiagramText2.bin"/><Relationship Id="rId1" Type="http://schemas.microsoft.com/office/2006/relationships/legacyDiagramText" Target="legacyDiagramText1.bin"/><Relationship Id="rId6" Type="http://schemas.microsoft.com/office/2006/relationships/legacyDiagramText" Target="legacyDiagramText6.bin"/><Relationship Id="rId5" Type="http://schemas.microsoft.com/office/2006/relationships/legacyDiagramText" Target="legacyDiagramText5.bin"/><Relationship Id="rId4" Type="http://schemas.microsoft.com/office/2006/relationships/legacyDiagramText" Target="legacyDiagramText4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0" y="1676400"/>
            <a:ext cx="9009063" cy="1052513"/>
            <a:chOff x="0" y="1536"/>
            <a:chExt cx="5675" cy="663"/>
          </a:xfrm>
        </p:grpSpPr>
        <p:grpSp>
          <p:nvGrpSpPr>
            <p:cNvPr id="512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512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512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512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512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914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3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124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134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5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6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5D16CD29-ED01-41B4-ABB6-BAF792EC70C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2A84A9-7869-426F-8707-E1EDD59896C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3FFA92C-06B2-479D-B9B3-6DB70F304A0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dgm" preserve="1">
  <p:cSld name="Title and Diagram or Organization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0938" y="214313"/>
            <a:ext cx="7793037" cy="146208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martArt Placeholder 2"/>
          <p:cNvSpPr>
            <a:spLocks noGrp="1"/>
          </p:cNvSpPr>
          <p:nvPr>
            <p:ph type="dgm" idx="1"/>
          </p:nvPr>
        </p:nvSpPr>
        <p:spPr>
          <a:xfrm>
            <a:off x="1182688" y="2017713"/>
            <a:ext cx="7772400" cy="4114800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162050" y="6243638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657600" y="6243638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042150" y="6243638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fld id="{2412D487-4327-446A-9638-1C6246B227C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88517A1-A52A-43DE-9AF8-259B93D8D31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0F58CE-D52E-48BE-A4C3-083AEE8B7EC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3644E6-092B-4E70-996E-7890A0363E3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016311-00C3-4955-9481-FB2AB02C0F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B39B30-6735-4216-9FB3-F183ACB814C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BECCDD-A6B9-4F8D-B8A8-7E04E89982C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8D31EF7-F5C1-4FD7-8790-EEAF8A6756F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8D4CFC-D585-40C9-95DB-5D7AB7EE62F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5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0759F524-44D1-4A1C-9D8E-53505A99730E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Word_97_-_2003_Document1.doc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Excel_Chart2.xls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2.xml"/><Relationship Id="rId1" Type="http://schemas.openxmlformats.org/officeDocument/2006/relationships/vmlDrawing" Target="../drawings/vmlDrawing3.v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ABC Computer Education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Annual Report</a:t>
            </a:r>
          </a:p>
        </p:txBody>
      </p:sp>
      <p:sp>
        <p:nvSpPr>
          <p:cNvPr id="2052" name="AutoShape 4"/>
          <p:cNvSpPr>
            <a:spLocks noChangeArrowheads="1"/>
          </p:cNvSpPr>
          <p:nvPr/>
        </p:nvSpPr>
        <p:spPr bwMode="auto">
          <a:xfrm>
            <a:off x="5486400" y="3354388"/>
            <a:ext cx="3124200" cy="2970212"/>
          </a:xfrm>
          <a:prstGeom prst="star5">
            <a:avLst/>
          </a:prstGeom>
          <a:solidFill>
            <a:srgbClr val="FF0000"/>
          </a:solidFill>
          <a:ln w="9525">
            <a:noFill/>
            <a:miter lim="800000"/>
            <a:headEnd/>
            <a:tailEnd/>
          </a:ln>
          <a:effectLst>
            <a:outerShdw dist="107763" dir="81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Tops in</a:t>
            </a:r>
          </a:p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Training!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Highlights of the Year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2133600"/>
            <a:ext cx="7772400" cy="4114800"/>
          </a:xfrm>
        </p:spPr>
        <p:txBody>
          <a:bodyPr/>
          <a:lstStyle/>
          <a:p>
            <a:pPr>
              <a:spcAft>
                <a:spcPct val="20000"/>
              </a:spcAft>
            </a:pPr>
            <a:r>
              <a:rPr lang="en-US"/>
              <a:t>Record increase in course attendance during each quarter</a:t>
            </a:r>
          </a:p>
          <a:p>
            <a:pPr>
              <a:spcAft>
                <a:spcPct val="20000"/>
              </a:spcAft>
            </a:pPr>
            <a:r>
              <a:rPr lang="en-US"/>
              <a:t>Three new Microsoft courses added to the curriculum</a:t>
            </a:r>
          </a:p>
          <a:p>
            <a:pPr>
              <a:spcAft>
                <a:spcPct val="20000"/>
              </a:spcAft>
            </a:pPr>
            <a:r>
              <a:rPr lang="en-US"/>
              <a:t>New York office reorganized to better serve customers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Course Attendance by Region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90600" y="2057400"/>
            <a:ext cx="7772400" cy="4459288"/>
          </a:xfrm>
        </p:spPr>
        <p:txBody>
          <a:bodyPr/>
          <a:lstStyle/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Eastern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New York	28,930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Philadelphia	19,350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Boston	13,540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Midwest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Chicago	24,650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Minneapolis	15,820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St. Louis	10,460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Western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Los Angeles	26,520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San Diego	17,390</a:t>
            </a:r>
          </a:p>
          <a:p>
            <a:pPr lvl="1">
              <a:spcBef>
                <a:spcPct val="0"/>
              </a:spcBef>
              <a:spcAft>
                <a:spcPct val="5000"/>
              </a:spcAft>
              <a:tabLst>
                <a:tab pos="2862263" algn="l"/>
              </a:tabLst>
            </a:pPr>
            <a:r>
              <a:rPr lang="en-US" sz="2000"/>
              <a:t>Portland	12,750</a:t>
            </a:r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5638800" y="4038600"/>
            <a:ext cx="2133600" cy="915988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 eaLnBrk="1" hangingPunct="1"/>
            <a:r>
              <a:rPr lang="en-US" b="1">
                <a:solidFill>
                  <a:schemeClr val="bg1"/>
                </a:solidFill>
              </a:rPr>
              <a:t>A 25% increase in attendance over last year!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Courses</a:t>
            </a:r>
          </a:p>
        </p:txBody>
      </p:sp>
      <p:graphicFrame>
        <p:nvGraphicFramePr>
          <p:cNvPr id="8200" name="Object 8"/>
          <p:cNvGraphicFramePr>
            <a:graphicFrameLocks noChangeAspect="1"/>
          </p:cNvGraphicFramePr>
          <p:nvPr>
            <p:ph idx="1"/>
          </p:nvPr>
        </p:nvGraphicFramePr>
        <p:xfrm>
          <a:off x="1295400" y="2341563"/>
          <a:ext cx="6553200" cy="3906837"/>
        </p:xfrm>
        <a:graphic>
          <a:graphicData uri="http://schemas.openxmlformats.org/presentationml/2006/ole">
            <p:oleObj spid="_x0000_s8200" name="Document" r:id="rId3" imgW="5794503" imgH="3636569" progId="Word.Documen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Attendance of New Courses</a:t>
            </a:r>
          </a:p>
        </p:txBody>
      </p:sp>
      <p:graphicFrame>
        <p:nvGraphicFramePr>
          <p:cNvPr id="10245" name="Object 5"/>
          <p:cNvGraphicFramePr>
            <a:graphicFrameLocks noChangeAspect="1"/>
          </p:cNvGraphicFramePr>
          <p:nvPr>
            <p:ph idx="1"/>
          </p:nvPr>
        </p:nvGraphicFramePr>
        <p:xfrm>
          <a:off x="685800" y="2413000"/>
          <a:ext cx="7772400" cy="3759200"/>
        </p:xfrm>
        <a:graphic>
          <a:graphicData uri="http://schemas.openxmlformats.org/presentationml/2006/ole">
            <p:oleObj spid="_x0000_s10245" name="Chart" r:id="rId3" imgW="4371975" imgH="2114550" progId="Excel.Char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2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York Office</a:t>
            </a:r>
          </a:p>
        </p:txBody>
      </p:sp>
      <p:graphicFrame>
        <p:nvGraphicFramePr>
          <p:cNvPr id="12295" name="Organization Chart 7"/>
          <p:cNvGraphicFramePr>
            <a:graphicFrameLocks/>
          </p:cNvGraphicFramePr>
          <p:nvPr>
            <p:ph type="dgm" idx="1"/>
          </p:nvPr>
        </p:nvGraphicFramePr>
        <p:xfrm>
          <a:off x="952500" y="2362200"/>
          <a:ext cx="7239000" cy="3832225"/>
        </p:xfrm>
        <a:graphic>
          <a:graphicData uri="http://schemas.openxmlformats.org/drawingml/2006/compatibility">
            <com:legacyDrawing xmlns:com="http://schemas.openxmlformats.org/drawingml/2006/compatibility" spid="_x0000_s12295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40" name="WordArt 4"/>
          <p:cNvSpPr>
            <a:spLocks noChangeArrowheads="1" noChangeShapeType="1" noTextEdit="1"/>
          </p:cNvSpPr>
          <p:nvPr/>
        </p:nvSpPr>
        <p:spPr bwMode="auto">
          <a:xfrm>
            <a:off x="381000" y="685800"/>
            <a:ext cx="4581525" cy="2857500"/>
          </a:xfrm>
          <a:prstGeom prst="rect">
            <a:avLst/>
          </a:prstGeom>
        </p:spPr>
        <p:txBody>
          <a:bodyPr wrap="none" fromWordArt="1">
            <a:prstTxWarp prst="textCascadeUp">
              <a:avLst>
                <a:gd name="adj" fmla="val 44444"/>
              </a:avLst>
            </a:prstTxWarp>
            <a:scene3d>
              <a:camera prst="legacyPerspectiveFront">
                <a:rot lat="20519999" lon="1080000" rev="0"/>
              </a:camera>
              <a:lightRig rig="legacyHarsh2" dir="b"/>
            </a:scene3d>
            <a:sp3d extrusionH="430200" prstMaterial="legacyMatte">
              <a:extrusionClr>
                <a:srgbClr val="FF6600"/>
              </a:extrusionClr>
            </a:sp3d>
          </a:bodyPr>
          <a:lstStyle/>
          <a:p>
            <a:pPr algn="ctr"/>
            <a:r>
              <a:rPr lang="en-US" sz="3600" kern="10">
                <a:ln w="9525">
                  <a:round/>
                  <a:headEnd/>
                  <a:tailEnd/>
                </a:ln>
                <a:gradFill rotWithShape="0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Impact"/>
              </a:rPr>
              <a:t>Goals for the</a:t>
            </a:r>
          </a:p>
          <a:p>
            <a:pPr algn="ctr"/>
            <a:r>
              <a:rPr lang="en-US" sz="3600" kern="10">
                <a:ln w="9525">
                  <a:round/>
                  <a:headEnd/>
                  <a:tailEnd/>
                </a:ln>
                <a:gradFill rotWithShape="0">
                  <a:gsLst>
                    <a:gs pos="0">
                      <a:srgbClr val="FFE701"/>
                    </a:gs>
                    <a:gs pos="100000">
                      <a:srgbClr val="FE3E02"/>
                    </a:gs>
                  </a:gsLst>
                  <a:lin ang="5400000" scaled="1"/>
                </a:gradFill>
                <a:latin typeface="Impact"/>
              </a:rPr>
              <a:t>New Year</a:t>
            </a:r>
          </a:p>
        </p:txBody>
      </p:sp>
      <p:sp>
        <p:nvSpPr>
          <p:cNvPr id="14341" name="Text Box 5"/>
          <p:cNvSpPr txBox="1">
            <a:spLocks noChangeArrowheads="1"/>
          </p:cNvSpPr>
          <p:nvPr/>
        </p:nvSpPr>
        <p:spPr bwMode="auto">
          <a:xfrm>
            <a:off x="3152775" y="4046538"/>
            <a:ext cx="4603750" cy="1554162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US" sz="3200" b="1" i="1">
                <a:solidFill>
                  <a:schemeClr val="bg1"/>
                </a:solidFill>
                <a:latin typeface="Arial" charset="0"/>
              </a:rPr>
              <a:t>Upgraded Computers</a:t>
            </a:r>
          </a:p>
          <a:p>
            <a:pPr algn="ctr"/>
            <a:r>
              <a:rPr lang="en-US" sz="3200" b="1" i="1">
                <a:solidFill>
                  <a:schemeClr val="bg1"/>
                </a:solidFill>
                <a:latin typeface="Arial" charset="0"/>
              </a:rPr>
              <a:t>Additional Courseware</a:t>
            </a:r>
          </a:p>
          <a:p>
            <a:pPr algn="ctr"/>
            <a:r>
              <a:rPr lang="en-US" sz="3200" b="1" i="1">
                <a:solidFill>
                  <a:schemeClr val="bg1"/>
                </a:solidFill>
                <a:latin typeface="Arial" charset="0"/>
              </a:rPr>
              <a:t>New Training Centers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Blends</Template>
  <TotalTime>73</TotalTime>
  <Words>107</Words>
  <Application>Microsoft Office PowerPoint</Application>
  <PresentationFormat>On-screen Show (4:3)</PresentationFormat>
  <Paragraphs>44</Paragraphs>
  <Slides>7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13" baseType="lpstr">
      <vt:lpstr>Arial</vt:lpstr>
      <vt:lpstr>Tahoma</vt:lpstr>
      <vt:lpstr>Wingdings</vt:lpstr>
      <vt:lpstr>Blends</vt:lpstr>
      <vt:lpstr>Microsoft Office Excel Chart</vt:lpstr>
      <vt:lpstr>Microsoft Word Document</vt:lpstr>
      <vt:lpstr>ABC Computer Education Co.</vt:lpstr>
      <vt:lpstr>Highlights of the Year</vt:lpstr>
      <vt:lpstr>Course Attendance by Region</vt:lpstr>
      <vt:lpstr>New Courses</vt:lpstr>
      <vt:lpstr>Attendance of New Courses</vt:lpstr>
      <vt:lpstr>New York Office</vt:lpstr>
      <vt:lpstr>Slide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Annual Report</dc:title>
  <dc:creator>Jim Hill</dc:creator>
  <cp:lastModifiedBy> </cp:lastModifiedBy>
  <cp:revision>34</cp:revision>
  <dcterms:created xsi:type="dcterms:W3CDTF">2004-01-19T21:00:22Z</dcterms:created>
  <dcterms:modified xsi:type="dcterms:W3CDTF">2008-06-26T17:29:43Z</dcterms:modified>
</cp:coreProperties>
</file>

<file path=docProps/thumbnail.jpeg>
</file>