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06/relationships/legacyDocTextInfo" Target="legacyDocTextInfo.bin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676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B940066-BB33-4823-A366-591541525D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C881D-4AF1-48D7-B9DD-E212FE840E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150C9-5D76-4589-90A9-86B194A301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052A34-A6E2-48D6-BF65-04D72DA87E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68F5E-5325-4131-8E3F-B166EA2CE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D4C63-73D5-449C-BBD7-CB7A0E6D46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3823B-059D-444B-920A-A630C3E072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EDC73-A6BA-48CD-BE64-922038693F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CDEB2-6315-4147-9223-C5BC83ED31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6299B-505D-4C1D-AF31-4323F7CAB1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98A26-B5DB-482D-9EBF-E9121C30EA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9A814-D832-46B8-B88D-30673508B1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B7925BB-8373-4F78-9215-7FEBC6ACF5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Annual Report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 of the Year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/>
              <a:t>Record increase in course attendance during each quarter</a:t>
            </a:r>
          </a:p>
          <a:p>
            <a:pPr>
              <a:spcAft>
                <a:spcPct val="20000"/>
              </a:spcAft>
            </a:pPr>
            <a:r>
              <a:rPr lang="en-US"/>
              <a:t>Three new Microsoft courses added to the curriculum</a:t>
            </a:r>
          </a:p>
          <a:p>
            <a:pPr>
              <a:spcAft>
                <a:spcPct val="20000"/>
              </a:spcAft>
            </a:pPr>
            <a:r>
              <a:rPr lang="en-US"/>
              <a:t>New York office reorganized to better serve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Attendance by Region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45928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Eastern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New York	28,930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Philadelphia	19,350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Boston	13,540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Midwest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Chicago	24,650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Minneapolis	15,820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St. Louis	10,460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Western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Los Angeles	26,520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San Diego	17,390</a:t>
            </a:r>
          </a:p>
          <a:p>
            <a:pPr lvl="1">
              <a:spcBef>
                <a:spcPct val="0"/>
              </a:spcBef>
              <a:spcAft>
                <a:spcPct val="5000"/>
              </a:spcAft>
              <a:tabLst>
                <a:tab pos="2862263" algn="l"/>
              </a:tabLst>
            </a:pPr>
            <a:r>
              <a:rPr lang="en-US" sz="2000"/>
              <a:t>Portland	12,750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638800" y="4038600"/>
            <a:ext cx="2133600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b="1">
                <a:solidFill>
                  <a:schemeClr val="bg1"/>
                </a:solidFill>
              </a:rPr>
              <a:t>A 25% increase in attendance over last year!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>
            <p:ph idx="1"/>
          </p:nvPr>
        </p:nvGraphicFramePr>
        <p:xfrm>
          <a:off x="1295400" y="2341563"/>
          <a:ext cx="6553200" cy="3906837"/>
        </p:xfrm>
        <a:graphic>
          <a:graphicData uri="http://schemas.openxmlformats.org/presentationml/2006/ole">
            <p:oleObj spid="_x0000_s8200" name="Document" r:id="rId3" imgW="5794503" imgH="363656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Attendance of New Courses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685800" y="2413000"/>
          <a:ext cx="7772400" cy="3759200"/>
        </p:xfrm>
        <a:graphic>
          <a:graphicData uri="http://schemas.openxmlformats.org/presentationml/2006/ole">
            <p:oleObj spid="_x0000_s10245" name="Chart" r:id="rId3" imgW="4371975" imgH="21145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York Office</a:t>
            </a:r>
          </a:p>
        </p:txBody>
      </p:sp>
      <p:graphicFrame>
        <p:nvGraphicFramePr>
          <p:cNvPr id="12295" name="Organization Chart 7"/>
          <p:cNvGraphicFramePr>
            <a:graphicFrameLocks/>
          </p:cNvGraphicFramePr>
          <p:nvPr>
            <p:ph type="dgm" idx="1"/>
          </p:nvPr>
        </p:nvGraphicFramePr>
        <p:xfrm>
          <a:off x="952500" y="2362200"/>
          <a:ext cx="7239000" cy="3832225"/>
        </p:xfrm>
        <a:graphic>
          <a:graphicData uri="http://schemas.openxmlformats.org/drawingml/2006/compatibility">
            <com:legacyDrawing xmlns:com="http://schemas.openxmlformats.org/drawingml/2006/compatibility" spid="_x0000_s1229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381000" y="685800"/>
            <a:ext cx="4581525" cy="2857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Goals for the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New Year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152775" y="4046538"/>
            <a:ext cx="4603750" cy="15541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Upgraded Computers</a:t>
            </a:r>
          </a:p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Additional Courseware</a:t>
            </a:r>
          </a:p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New Training Centers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87</TotalTime>
  <Words>107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Tahoma</vt:lpstr>
      <vt:lpstr>Wingdings</vt:lpstr>
      <vt:lpstr>Blends</vt:lpstr>
      <vt:lpstr>Microsoft Office Excel Chart</vt:lpstr>
      <vt:lpstr>Microsoft Word Document</vt:lpstr>
      <vt:lpstr>ABC Computer Education Co.</vt:lpstr>
      <vt:lpstr>Highlights of the Year</vt:lpstr>
      <vt:lpstr>Course Attendance by Region</vt:lpstr>
      <vt:lpstr>New Courses</vt:lpstr>
      <vt:lpstr>Attendance of New Courses</vt:lpstr>
      <vt:lpstr>New York Office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 Computer Education Co.</dc:title>
  <dc:creator>Jim Hill</dc:creator>
  <cp:lastModifiedBy> </cp:lastModifiedBy>
  <cp:revision>35</cp:revision>
  <dcterms:created xsi:type="dcterms:W3CDTF">2004-01-19T21:00:22Z</dcterms:created>
  <dcterms:modified xsi:type="dcterms:W3CDTF">2008-06-26T17:32:24Z</dcterms:modified>
</cp:coreProperties>
</file>