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62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96969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1676400"/>
            <a:ext cx="9009063" cy="1052513"/>
            <a:chOff x="0" y="1536"/>
            <a:chExt cx="5675" cy="663"/>
          </a:xfrm>
        </p:grpSpPr>
        <p:grpSp>
          <p:nvGrpSpPr>
            <p:cNvPr id="512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512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512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512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512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914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3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13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13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0742A00-351F-4B6F-A888-F4AA832C30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03E6F0-4CE7-4E98-BEBB-BDBF109E03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8EC3DB-1124-44D5-B867-D3B1F74C1A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0E43AE-952B-4808-A22E-C6046A7F1B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5448DD-4978-45B6-8076-B4F9B584F7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C1FFB-9DA3-436F-9CC8-62A8DAD173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2081B1-2E75-40C7-A9BB-4E9BDF4A51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4C53A5-2745-4B44-B03E-E1DA01F1E3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BC5FD8-8979-4E44-B7D7-A42816CB64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48ECB7-8BCF-4570-B0D4-DFF1224A99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B683B8-6337-4EFA-A162-B7218DAD99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944CF115-2E7E-4E7E-B341-FA9F672ECFD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Fourth R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Annual Report</a:t>
            </a: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5486400" y="3354388"/>
            <a:ext cx="3124200" cy="2970212"/>
          </a:xfrm>
          <a:prstGeom prst="star5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1" hangingPunct="1"/>
            <a:r>
              <a:rPr lang="en-US" sz="2000" b="1">
                <a:solidFill>
                  <a:schemeClr val="bg1"/>
                </a:solidFill>
                <a:latin typeface="Arial" charset="0"/>
              </a:rPr>
              <a:t>Tops in</a:t>
            </a:r>
          </a:p>
          <a:p>
            <a:pPr algn="ctr" eaLnBrk="1" hangingPunct="1"/>
            <a:r>
              <a:rPr lang="en-US" sz="2000" b="1">
                <a:solidFill>
                  <a:schemeClr val="bg1"/>
                </a:solidFill>
                <a:latin typeface="Arial" charset="0"/>
              </a:rPr>
              <a:t>Training!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Growth Milestones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688" y="2017713"/>
            <a:ext cx="5675312" cy="2478087"/>
          </a:xfrm>
        </p:spPr>
        <p:txBody>
          <a:bodyPr/>
          <a:lstStyle/>
          <a:p>
            <a:r>
              <a:rPr lang="en-US" dirty="0" smtClean="0"/>
              <a:t>400,000 Students</a:t>
            </a:r>
          </a:p>
          <a:p>
            <a:r>
              <a:rPr lang="en-US" dirty="0" smtClean="0"/>
              <a:t>1,500 Certifications</a:t>
            </a:r>
          </a:p>
          <a:p>
            <a:r>
              <a:rPr lang="en-US" dirty="0" smtClean="0"/>
              <a:t>330 Teacher Workshops</a:t>
            </a:r>
          </a:p>
          <a:p>
            <a:r>
              <a:rPr lang="en-US" dirty="0" smtClean="0"/>
              <a:t>450 AEC School Partners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4369</TotalTime>
  <Words>21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Blends</vt:lpstr>
      <vt:lpstr>Fourth R</vt:lpstr>
      <vt:lpstr>Growth Milestones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Annual Report</dc:title>
  <dc:creator>Jim Hill</dc:creator>
  <cp:lastModifiedBy> </cp:lastModifiedBy>
  <cp:revision>103</cp:revision>
  <dcterms:created xsi:type="dcterms:W3CDTF">2004-01-19T21:00:22Z</dcterms:created>
  <dcterms:modified xsi:type="dcterms:W3CDTF">2008-06-30T19:21:55Z</dcterms:modified>
</cp:coreProperties>
</file>