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742A00-351F-4B6F-A888-F4AA832C3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3E6F0-4CE7-4E98-BEBB-BDBF109E0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EC3DB-1124-44D5-B867-D3B1F74C1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43AE-952B-4808-A22E-C6046A7F1B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448DD-4978-45B6-8076-B4F9B584F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C1FFB-9DA3-436F-9CC8-62A8DAD173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081B1-2E75-40C7-A9BB-4E9BDF4A5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C53A5-2745-4B44-B03E-E1DA01F1E3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5FD8-8979-4E44-B7D7-A42816CB6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8ECB7-8BCF-4570-B0D4-DFF1224A99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683B8-6337-4EFA-A162-B7218DAD9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44CF115-2E7E-4E7E-B341-FA9F672ECFD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ph idx="1"/>
          </p:nvPr>
        </p:nvGraphicFramePr>
        <p:xfrm>
          <a:off x="1295400" y="2341563"/>
          <a:ext cx="6553200" cy="3906837"/>
        </p:xfrm>
        <a:graphic>
          <a:graphicData uri="http://schemas.openxmlformats.org/presentationml/2006/ole">
            <p:oleObj spid="_x0000_s8200" name="Document" r:id="rId3" imgW="5794503" imgH="363656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 of New Courses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 idx="1"/>
          </p:nvPr>
        </p:nvGraphicFramePr>
        <p:xfrm>
          <a:off x="685800" y="2413000"/>
          <a:ext cx="7772400" cy="3759200"/>
        </p:xfrm>
        <a:graphic>
          <a:graphicData uri="http://schemas.openxmlformats.org/presentationml/2006/ole">
            <p:oleObj spid="_x0000_s10245" name="Chart" r:id="rId3" imgW="4371975" imgH="21145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42</TotalTime>
  <Words>63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Tahoma</vt:lpstr>
      <vt:lpstr>Wingdings</vt:lpstr>
      <vt:lpstr>Blends</vt:lpstr>
      <vt:lpstr>Microsoft Office Excel Chart</vt:lpstr>
      <vt:lpstr>Microsoft Word Document</vt:lpstr>
      <vt:lpstr>ABC Computer Education Co.</vt:lpstr>
      <vt:lpstr>Highlights of the Year</vt:lpstr>
      <vt:lpstr>Course Attendance by Region</vt:lpstr>
      <vt:lpstr>New Courses</vt:lpstr>
      <vt:lpstr>Attendance of New 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24</cp:revision>
  <dcterms:created xsi:type="dcterms:W3CDTF">2004-01-19T21:00:22Z</dcterms:created>
  <dcterms:modified xsi:type="dcterms:W3CDTF">2008-06-26T17:30:53Z</dcterms:modified>
</cp:coreProperties>
</file>