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2" d="100"/>
          <a:sy n="42" d="100"/>
        </p:scale>
        <p:origin x="-6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r>
              <a:rPr lang="en-US"/>
              <a:t>Joyce Messerschmidt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r>
              <a:rPr lang="en-US"/>
              <a:t>Horseback Riding Club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797636EE-2E8F-474C-8B4F-DEC64C1F77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75AD59F5-A6A0-4675-8761-A94D168EF9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1981200"/>
            <a:ext cx="9142413" cy="1371600"/>
            <a:chOff x="0" y="1248"/>
            <a:chExt cx="5759" cy="864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auto">
            <a:xfrm>
              <a:off x="0" y="1968"/>
              <a:ext cx="5759" cy="14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92" y="1584"/>
              <a:ext cx="5376" cy="192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>
              <a:off x="193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577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>
              <a:off x="961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1345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>
              <a:off x="1729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>
              <a:off x="2113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AutoShape 10"/>
            <p:cNvSpPr>
              <a:spLocks noChangeArrowheads="1"/>
            </p:cNvSpPr>
            <p:nvPr/>
          </p:nvSpPr>
          <p:spPr bwMode="auto">
            <a:xfrm>
              <a:off x="2497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2881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3265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>
              <a:off x="3649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4033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auto">
            <a:xfrm>
              <a:off x="4417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>
              <a:off x="4801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>
              <a:off x="5185" y="1488"/>
              <a:ext cx="384" cy="384"/>
            </a:xfrm>
            <a:prstGeom prst="diamond">
              <a:avLst/>
            </a:prstGeom>
            <a:solidFill>
              <a:schemeClr val="hlink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0" y="1248"/>
              <a:ext cx="5759" cy="14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6627813"/>
            <a:ext cx="9142413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6096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581400"/>
            <a:ext cx="6400800" cy="1752600"/>
          </a:xfrm>
        </p:spPr>
        <p:txBody>
          <a:bodyPr anchor="t" anchorCtr="0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9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A074D8-8678-4549-88A4-D218CD221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A8CD-FBC2-43BC-9152-D75E1CCD08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07990-2BC7-48D5-B229-63F6913152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0001D-4F9D-484C-BA71-DBA2603D11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D26AE-F593-4E59-BD93-82E3C680A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AA1C7-8188-4621-A7C2-189E4F56DA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689F8-0EF8-4DC1-9EF1-36AC8E61B7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86E2E-DF75-4651-8988-C736F67A7A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0E381-DD5C-491D-85D6-026A3318BA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BEF5E-B043-423E-9C5E-82966A27A5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1CBF3-9B2B-4B34-8115-490E989B7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457325"/>
            <a:ext cx="9142413" cy="650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938" y="1676400"/>
            <a:ext cx="8856662" cy="14446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231775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503238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773113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1044575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1316038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1585913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1857375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2128838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auto">
          <a:xfrm>
            <a:off x="2398713" y="1617663"/>
            <a:ext cx="273050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7" name="AutoShape 13"/>
          <p:cNvSpPr>
            <a:spLocks noChangeArrowheads="1"/>
          </p:cNvSpPr>
          <p:nvPr/>
        </p:nvSpPr>
        <p:spPr bwMode="auto">
          <a:xfrm>
            <a:off x="2671763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auto">
          <a:xfrm>
            <a:off x="2941638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>
            <a:off x="3213100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0" name="AutoShape 16"/>
          <p:cNvSpPr>
            <a:spLocks noChangeArrowheads="1"/>
          </p:cNvSpPr>
          <p:nvPr/>
        </p:nvSpPr>
        <p:spPr bwMode="auto">
          <a:xfrm>
            <a:off x="3484563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1" name="AutoShape 17"/>
          <p:cNvSpPr>
            <a:spLocks noChangeArrowheads="1"/>
          </p:cNvSpPr>
          <p:nvPr/>
        </p:nvSpPr>
        <p:spPr bwMode="auto">
          <a:xfrm>
            <a:off x="3754438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6627813"/>
            <a:ext cx="9142413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098994-7560-48A0-8F44-C868FDEAB13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1968500"/>
            <a:ext cx="9142413" cy="650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9" name="AutoShape 25"/>
          <p:cNvSpPr>
            <a:spLocks noChangeArrowheads="1"/>
          </p:cNvSpPr>
          <p:nvPr/>
        </p:nvSpPr>
        <p:spPr bwMode="auto">
          <a:xfrm>
            <a:off x="4027488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0" name="AutoShape 26"/>
          <p:cNvSpPr>
            <a:spLocks noChangeArrowheads="1"/>
          </p:cNvSpPr>
          <p:nvPr/>
        </p:nvSpPr>
        <p:spPr bwMode="auto">
          <a:xfrm>
            <a:off x="4298950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1" name="AutoShape 27"/>
          <p:cNvSpPr>
            <a:spLocks noChangeArrowheads="1"/>
          </p:cNvSpPr>
          <p:nvPr/>
        </p:nvSpPr>
        <p:spPr bwMode="auto">
          <a:xfrm>
            <a:off x="4568825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2" name="AutoShape 28"/>
          <p:cNvSpPr>
            <a:spLocks noChangeArrowheads="1"/>
          </p:cNvSpPr>
          <p:nvPr/>
        </p:nvSpPr>
        <p:spPr bwMode="auto">
          <a:xfrm>
            <a:off x="4840288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3" name="AutoShape 29"/>
          <p:cNvSpPr>
            <a:spLocks noChangeArrowheads="1"/>
          </p:cNvSpPr>
          <p:nvPr/>
        </p:nvSpPr>
        <p:spPr bwMode="auto">
          <a:xfrm>
            <a:off x="5111750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" name="AutoShape 30"/>
          <p:cNvSpPr>
            <a:spLocks noChangeArrowheads="1"/>
          </p:cNvSpPr>
          <p:nvPr/>
        </p:nvSpPr>
        <p:spPr bwMode="auto">
          <a:xfrm>
            <a:off x="5381625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5" name="AutoShape 31"/>
          <p:cNvSpPr>
            <a:spLocks noChangeArrowheads="1"/>
          </p:cNvSpPr>
          <p:nvPr/>
        </p:nvSpPr>
        <p:spPr bwMode="auto">
          <a:xfrm>
            <a:off x="5653088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6" name="AutoShape 32"/>
          <p:cNvSpPr>
            <a:spLocks noChangeArrowheads="1"/>
          </p:cNvSpPr>
          <p:nvPr/>
        </p:nvSpPr>
        <p:spPr bwMode="auto">
          <a:xfrm>
            <a:off x="5924550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7" name="AutoShape 33"/>
          <p:cNvSpPr>
            <a:spLocks noChangeArrowheads="1"/>
          </p:cNvSpPr>
          <p:nvPr/>
        </p:nvSpPr>
        <p:spPr bwMode="auto">
          <a:xfrm>
            <a:off x="6194425" y="1617663"/>
            <a:ext cx="273050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6467475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9" name="AutoShape 35"/>
          <p:cNvSpPr>
            <a:spLocks noChangeArrowheads="1"/>
          </p:cNvSpPr>
          <p:nvPr/>
        </p:nvSpPr>
        <p:spPr bwMode="auto">
          <a:xfrm>
            <a:off x="6737350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0" name="AutoShape 36"/>
          <p:cNvSpPr>
            <a:spLocks noChangeArrowheads="1"/>
          </p:cNvSpPr>
          <p:nvPr/>
        </p:nvSpPr>
        <p:spPr bwMode="auto">
          <a:xfrm>
            <a:off x="7008813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1" name="AutoShape 37"/>
          <p:cNvSpPr>
            <a:spLocks noChangeArrowheads="1"/>
          </p:cNvSpPr>
          <p:nvPr/>
        </p:nvSpPr>
        <p:spPr bwMode="auto">
          <a:xfrm>
            <a:off x="7280275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2" name="AutoShape 38"/>
          <p:cNvSpPr>
            <a:spLocks noChangeArrowheads="1"/>
          </p:cNvSpPr>
          <p:nvPr/>
        </p:nvSpPr>
        <p:spPr bwMode="auto">
          <a:xfrm>
            <a:off x="7550150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3" name="AutoShape 39"/>
          <p:cNvSpPr>
            <a:spLocks noChangeArrowheads="1"/>
          </p:cNvSpPr>
          <p:nvPr/>
        </p:nvSpPr>
        <p:spPr bwMode="auto">
          <a:xfrm>
            <a:off x="7818438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4" name="AutoShape 40"/>
          <p:cNvSpPr>
            <a:spLocks noChangeArrowheads="1"/>
          </p:cNvSpPr>
          <p:nvPr/>
        </p:nvSpPr>
        <p:spPr bwMode="auto">
          <a:xfrm>
            <a:off x="8089900" y="1617663"/>
            <a:ext cx="271463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5" name="AutoShape 41"/>
          <p:cNvSpPr>
            <a:spLocks noChangeArrowheads="1"/>
          </p:cNvSpPr>
          <p:nvPr/>
        </p:nvSpPr>
        <p:spPr bwMode="auto">
          <a:xfrm>
            <a:off x="8361363" y="1617663"/>
            <a:ext cx="269875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6" name="AutoShape 42"/>
          <p:cNvSpPr>
            <a:spLocks noChangeArrowheads="1"/>
          </p:cNvSpPr>
          <p:nvPr/>
        </p:nvSpPr>
        <p:spPr bwMode="auto">
          <a:xfrm>
            <a:off x="8631238" y="1617663"/>
            <a:ext cx="271462" cy="269875"/>
          </a:xfrm>
          <a:prstGeom prst="diamond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College Horseback Riding Club</a:t>
            </a:r>
          </a:p>
        </p:txBody>
      </p:sp>
      <p:graphicFrame>
        <p:nvGraphicFramePr>
          <p:cNvPr id="7168" name="Object 0"/>
          <p:cNvGraphicFramePr>
            <a:graphicFrameLocks noChangeAspect="1"/>
          </p:cNvGraphicFramePr>
          <p:nvPr/>
        </p:nvGraphicFramePr>
        <p:xfrm>
          <a:off x="3429000" y="3429000"/>
          <a:ext cx="2274888" cy="2847975"/>
        </p:xfrm>
        <a:graphic>
          <a:graphicData uri="http://schemas.openxmlformats.org/presentationml/2006/ole">
            <p:oleObj spid="_x0000_s7168" name="ClipArt" r:id="rId3" imgW="1020240" imgH="127728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8:00 a.m.</a:t>
            </a:r>
          </a:p>
          <a:p>
            <a:r>
              <a:rPr lang="en-US"/>
              <a:t>June 15</a:t>
            </a:r>
          </a:p>
          <a:p>
            <a:r>
              <a:rPr lang="en-US"/>
              <a:t>Arabian Arena</a:t>
            </a:r>
          </a:p>
          <a:p>
            <a:r>
              <a:rPr lang="en-US"/>
              <a:t>Classes:</a:t>
            </a:r>
          </a:p>
          <a:p>
            <a:pPr lvl="1"/>
            <a:r>
              <a:rPr lang="en-US"/>
              <a:t>Jumping</a:t>
            </a:r>
          </a:p>
          <a:p>
            <a:pPr lvl="1"/>
            <a:r>
              <a:rPr lang="en-US"/>
              <a:t>Game Classes</a:t>
            </a:r>
          </a:p>
          <a:p>
            <a:pPr lvl="1"/>
            <a:r>
              <a:rPr lang="en-US"/>
              <a:t>Horsemanship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CBCBCB"/>
      </a:lt1>
      <a:dk2>
        <a:srgbClr val="003366"/>
      </a:dk2>
      <a:lt2>
        <a:srgbClr val="CCECFF"/>
      </a:lt2>
      <a:accent1>
        <a:srgbClr val="8381B3"/>
      </a:accent1>
      <a:accent2>
        <a:srgbClr val="336699"/>
      </a:accent2>
      <a:accent3>
        <a:srgbClr val="AAADB8"/>
      </a:accent3>
      <a:accent4>
        <a:srgbClr val="ADADAD"/>
      </a:accent4>
      <a:accent5>
        <a:srgbClr val="C1C1D6"/>
      </a:accent5>
      <a:accent6>
        <a:srgbClr val="2D5C8A"/>
      </a:accent6>
      <a:hlink>
        <a:srgbClr val="5B6192"/>
      </a:hlink>
      <a:folHlink>
        <a:srgbClr val="B2B2B2"/>
      </a:folHlink>
    </a:clrScheme>
    <a:fontScheme name="Office Theme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CBCBCB"/>
        </a:lt1>
        <a:dk2>
          <a:srgbClr val="003366"/>
        </a:dk2>
        <a:lt2>
          <a:srgbClr val="CCECFF"/>
        </a:lt2>
        <a:accent1>
          <a:srgbClr val="8381B3"/>
        </a:accent1>
        <a:accent2>
          <a:srgbClr val="336699"/>
        </a:accent2>
        <a:accent3>
          <a:srgbClr val="AAADB8"/>
        </a:accent3>
        <a:accent4>
          <a:srgbClr val="ADADAD"/>
        </a:accent4>
        <a:accent5>
          <a:srgbClr val="C1C1D6"/>
        </a:accent5>
        <a:accent6>
          <a:srgbClr val="2D5C8A"/>
        </a:accent6>
        <a:hlink>
          <a:srgbClr val="5B6192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3366"/>
        </a:dk2>
        <a:lt2>
          <a:srgbClr val="6F84A5"/>
        </a:lt2>
        <a:accent1>
          <a:srgbClr val="CCFFCC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E2FFE2"/>
        </a:accent5>
        <a:accent6>
          <a:srgbClr val="B9D6E7"/>
        </a:accent6>
        <a:hlink>
          <a:srgbClr val="0099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86868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3C3C3"/>
        </a:accent5>
        <a:accent6>
          <a:srgbClr val="B8B8B8"/>
        </a:accent6>
        <a:hlink>
          <a:srgbClr val="EAEAEA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214121"/>
        </a:dk2>
        <a:lt2>
          <a:srgbClr val="5D6755"/>
        </a:lt2>
        <a:accent1>
          <a:srgbClr val="D8C68E"/>
        </a:accent1>
        <a:accent2>
          <a:srgbClr val="98B27D"/>
        </a:accent2>
        <a:accent3>
          <a:srgbClr val="FFFFFF"/>
        </a:accent3>
        <a:accent4>
          <a:srgbClr val="000000"/>
        </a:accent4>
        <a:accent5>
          <a:srgbClr val="E9DFC6"/>
        </a:accent5>
        <a:accent6>
          <a:srgbClr val="89A171"/>
        </a:accent6>
        <a:hlink>
          <a:srgbClr val="CC990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800000"/>
        </a:dk2>
        <a:lt2>
          <a:srgbClr val="6F605E"/>
        </a:lt2>
        <a:accent1>
          <a:srgbClr val="FFCC66"/>
        </a:accent1>
        <a:accent2>
          <a:srgbClr val="FFCCCC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B9"/>
        </a:accent6>
        <a:hlink>
          <a:srgbClr val="B24E76"/>
        </a:hlink>
        <a:folHlink>
          <a:srgbClr val="C1A4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CC"/>
        </a:lt1>
        <a:dk2>
          <a:srgbClr val="660033"/>
        </a:dk2>
        <a:lt2>
          <a:srgbClr val="CC9900"/>
        </a:lt2>
        <a:accent1>
          <a:srgbClr val="FF9966"/>
        </a:accent1>
        <a:accent2>
          <a:srgbClr val="996633"/>
        </a:accent2>
        <a:accent3>
          <a:srgbClr val="FFFFE2"/>
        </a:accent3>
        <a:accent4>
          <a:srgbClr val="000000"/>
        </a:accent4>
        <a:accent5>
          <a:srgbClr val="FFCAB8"/>
        </a:accent5>
        <a:accent6>
          <a:srgbClr val="8A5C2D"/>
        </a:accent6>
        <a:hlink>
          <a:srgbClr val="D79EAB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990066"/>
        </a:dk2>
        <a:lt2>
          <a:srgbClr val="969696"/>
        </a:lt2>
        <a:accent1>
          <a:srgbClr val="CCCCFF"/>
        </a:accent1>
        <a:accent2>
          <a:srgbClr val="0033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2D8A"/>
        </a:accent6>
        <a:hlink>
          <a:srgbClr val="CE98CE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936</TotalTime>
  <Words>17</Words>
  <Application>Microsoft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Times New Roman</vt:lpstr>
      <vt:lpstr>Arial Black</vt:lpstr>
      <vt:lpstr>Wingdings</vt:lpstr>
      <vt:lpstr>Office Theme</vt:lpstr>
      <vt:lpstr>Microsoft ClipArt Gallery</vt:lpstr>
      <vt:lpstr>College Horseback Riding Club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Horseback Riding Club</dc:title>
  <dc:creator>Fourthr</dc:creator>
  <cp:lastModifiedBy> </cp:lastModifiedBy>
  <cp:revision>3</cp:revision>
  <dcterms:created xsi:type="dcterms:W3CDTF">1997-03-07T20:51:18Z</dcterms:created>
  <dcterms:modified xsi:type="dcterms:W3CDTF">2008-06-26T17:33:18Z</dcterms:modified>
</cp:coreProperties>
</file>