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776898-ABD4-49C1-8F3F-693626DD4DC6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A5289-5410-485A-AF7A-A410E6C17C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5A9F4-759A-4945-8B8E-98C80741B3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93542-EA16-4A04-AA47-C0C70F2CB9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0A6F0-9682-458A-8FB4-B760B4F0D7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694D0-716A-411A-A4B9-88F0004B61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37ACA-7643-4C82-B017-3835759803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E3C43-CA3E-4108-977C-71D24431FE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30EF7-DFF1-4186-9259-613902DF326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D7DA1-2FBC-45B1-82C5-9ED304EFB5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BB6E5-AFB6-4112-B616-0E485951BBA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8E77295-5481-41F5-B7FE-3458641231A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5913" y="1524000"/>
            <a:ext cx="6781800" cy="762000"/>
          </a:xfrm>
        </p:spPr>
        <p:txBody>
          <a:bodyPr/>
          <a:lstStyle/>
          <a:p>
            <a:r>
              <a:rPr lang="en-US" sz="4000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352800"/>
            <a:ext cx="6248400" cy="609600"/>
          </a:xfrm>
        </p:spPr>
        <p:txBody>
          <a:bodyPr/>
          <a:lstStyle/>
          <a:p>
            <a:r>
              <a:rPr lang="en-US"/>
              <a:t>Worldwide Sales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Markets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38"/>
            <a:ext cx="8229600" cy="4411662"/>
          </a:xfrm>
        </p:spPr>
        <p:txBody>
          <a:bodyPr/>
          <a:lstStyle/>
          <a:p>
            <a:r>
              <a:rPr lang="en-US" sz="2600"/>
              <a:t>North America</a:t>
            </a:r>
          </a:p>
          <a:p>
            <a:pPr lvl="1"/>
            <a:r>
              <a:rPr lang="en-US" sz="2200"/>
              <a:t>Canada</a:t>
            </a:r>
          </a:p>
          <a:p>
            <a:pPr lvl="1"/>
            <a:r>
              <a:rPr lang="en-US" sz="2200"/>
              <a:t>United States</a:t>
            </a:r>
          </a:p>
          <a:p>
            <a:r>
              <a:rPr lang="en-US" sz="2600"/>
              <a:t>Europe</a:t>
            </a:r>
          </a:p>
          <a:p>
            <a:pPr lvl="1"/>
            <a:r>
              <a:rPr lang="en-US" sz="2200"/>
              <a:t>England</a:t>
            </a:r>
          </a:p>
          <a:p>
            <a:pPr lvl="1"/>
            <a:r>
              <a:rPr lang="en-US" sz="2200"/>
              <a:t>Spain</a:t>
            </a:r>
          </a:p>
          <a:p>
            <a:pPr lvl="1"/>
            <a:r>
              <a:rPr lang="en-US" sz="2200"/>
              <a:t>Italy</a:t>
            </a:r>
          </a:p>
          <a:p>
            <a:r>
              <a:rPr lang="en-US" sz="2600"/>
              <a:t>Australia</a:t>
            </a:r>
          </a:p>
          <a:p>
            <a:pPr lvl="1"/>
            <a:r>
              <a:rPr lang="en-US" sz="2200"/>
              <a:t>New South Wales</a:t>
            </a:r>
          </a:p>
          <a:p>
            <a:pPr lvl="1"/>
            <a:r>
              <a:rPr lang="en-US" sz="2200"/>
              <a:t>Queensland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Popular Computer Models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ph idx="1"/>
          </p:nvPr>
        </p:nvGraphicFramePr>
        <p:xfrm>
          <a:off x="587375" y="2316163"/>
          <a:ext cx="7969250" cy="3779837"/>
        </p:xfrm>
        <a:graphic>
          <a:graphicData uri="http://schemas.openxmlformats.org/presentationml/2006/ole">
            <p:oleObj spid="_x0000_s8198" name="Document" r:id="rId3" imgW="5794503" imgH="284494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Sales by Model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993775" y="1981200"/>
          <a:ext cx="7156450" cy="4411663"/>
        </p:xfrm>
        <a:graphic>
          <a:graphicData uri="http://schemas.openxmlformats.org/presentationml/2006/ole">
            <p:oleObj spid="_x0000_s10245" name="Chart" r:id="rId3" imgW="4743450" imgH="292417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23</TotalTime>
  <Words>30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Times New Roman</vt:lpstr>
      <vt:lpstr>Wingdings</vt:lpstr>
      <vt:lpstr>Network</vt:lpstr>
      <vt:lpstr>Microsoft Office Excel Chart</vt:lpstr>
      <vt:lpstr>Microsoft Word Document</vt:lpstr>
      <vt:lpstr>International Computer Co.</vt:lpstr>
      <vt:lpstr>International Markets</vt:lpstr>
      <vt:lpstr>Popular Computer Models</vt:lpstr>
      <vt:lpstr>Computer Sales by Model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Sales Summary</dc:title>
  <dc:creator>Jim Hill</dc:creator>
  <cp:lastModifiedBy> </cp:lastModifiedBy>
  <cp:revision>14</cp:revision>
  <dcterms:created xsi:type="dcterms:W3CDTF">2004-01-30T19:09:29Z</dcterms:created>
  <dcterms:modified xsi:type="dcterms:W3CDTF">2008-06-26T17:33:45Z</dcterms:modified>
</cp:coreProperties>
</file>