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C658E0-CD69-40EE-B7C3-DEE34CBCEA4D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F78BC-FD78-4CA5-8C3C-2AB59E6EA7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486D1-D4E2-45CA-B757-6C06957C13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BF8D8-AF0D-4AC8-A1FA-1C3EF2215A8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F04CD-EEFC-4386-8435-FD442F188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2D56E-E121-4332-9098-9F972CAC3F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36B0-7DB6-474D-8C87-071E6E631C4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C4B99-EAA9-4A57-9121-825EA85988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E4F27-7B22-4B77-A562-A441E6509D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D85DD-19A8-49DA-A3E7-C87A9AAF69E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600F-C0F7-486A-B023-4EF288798E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5995E5D-3A64-41AD-B089-11C0F90E5D8A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5913" y="1524000"/>
            <a:ext cx="6781800" cy="762000"/>
          </a:xfrm>
        </p:spPr>
        <p:txBody>
          <a:bodyPr/>
          <a:lstStyle/>
          <a:p>
            <a:r>
              <a:rPr lang="en-US" sz="4000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352800"/>
            <a:ext cx="6248400" cy="609600"/>
          </a:xfrm>
        </p:spPr>
        <p:txBody>
          <a:bodyPr/>
          <a:lstStyle/>
          <a:p>
            <a:r>
              <a:rPr lang="en-US"/>
              <a:t>Worldwide Sales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Markets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38"/>
            <a:ext cx="8229600" cy="4411662"/>
          </a:xfrm>
        </p:spPr>
        <p:txBody>
          <a:bodyPr/>
          <a:lstStyle/>
          <a:p>
            <a:r>
              <a:rPr lang="en-US" sz="2600"/>
              <a:t>North America</a:t>
            </a:r>
          </a:p>
          <a:p>
            <a:pPr lvl="1"/>
            <a:r>
              <a:rPr lang="en-US" sz="2200"/>
              <a:t>Canada</a:t>
            </a:r>
          </a:p>
          <a:p>
            <a:pPr lvl="1"/>
            <a:r>
              <a:rPr lang="en-US" sz="2200"/>
              <a:t>United States</a:t>
            </a:r>
          </a:p>
          <a:p>
            <a:r>
              <a:rPr lang="en-US" sz="2600"/>
              <a:t>Europe</a:t>
            </a:r>
          </a:p>
          <a:p>
            <a:pPr lvl="1"/>
            <a:r>
              <a:rPr lang="en-US" sz="2200"/>
              <a:t>England</a:t>
            </a:r>
          </a:p>
          <a:p>
            <a:pPr lvl="1"/>
            <a:r>
              <a:rPr lang="en-US" sz="2200"/>
              <a:t>Spain</a:t>
            </a:r>
          </a:p>
          <a:p>
            <a:pPr lvl="1"/>
            <a:r>
              <a:rPr lang="en-US" sz="2200"/>
              <a:t>Italy</a:t>
            </a:r>
          </a:p>
          <a:p>
            <a:r>
              <a:rPr lang="en-US" sz="2600"/>
              <a:t>Australia</a:t>
            </a:r>
          </a:p>
          <a:p>
            <a:pPr lvl="1"/>
            <a:r>
              <a:rPr lang="en-US" sz="2200"/>
              <a:t>New South Wales</a:t>
            </a:r>
          </a:p>
          <a:p>
            <a:pPr lvl="1"/>
            <a:r>
              <a:rPr lang="en-US" sz="2200"/>
              <a:t>Queensland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12</TotalTime>
  <Words>23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Times New Roman</vt:lpstr>
      <vt:lpstr>Wingdings</vt:lpstr>
      <vt:lpstr>Network</vt:lpstr>
      <vt:lpstr>International Computer Co.</vt:lpstr>
      <vt:lpstr>International Markets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Sales Summary</dc:title>
  <dc:creator>Jim Hill</dc:creator>
  <cp:lastModifiedBy> </cp:lastModifiedBy>
  <cp:revision>7</cp:revision>
  <dcterms:created xsi:type="dcterms:W3CDTF">2004-01-30T19:09:29Z</dcterms:created>
  <dcterms:modified xsi:type="dcterms:W3CDTF">2008-06-26T17:33:58Z</dcterms:modified>
</cp:coreProperties>
</file>