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omments/comment5.xml" ContentType="application/vnd.openxmlformats-officedocument.presentationml.comment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Default Extension="vml" ContentType="application/vnd.openxmlformats-officedocument.vmlDrawing"/>
  <Default Extension="doc" ContentType="application/msword"/>
  <Override PartName="/ppt/legacyDocTextInfo.bin" ContentType="application/vnd.ms-office.legacyDocTextInfo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m Hill" initials="JH" lastIdx="1" clrIdx="0"/>
  <p:cmAuthor id="1" name=" " initials="MSOffice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06/relationships/legacyDocTextInfo" Target="legacyDocTextInfo.bin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08-07-03T17:25:33.299" idx="1">
    <p:pos x="10" y="10"/>
    <p:text>Please review this presentation, and make suggested changes.  Thanks.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08-07-03T18:10:21.192" idx="2">
    <p:pos x="10" y="10"/>
    <p:text>We have added 5 Microsoft courses!</p:text>
  </p:cm>
  <p:cm authorId="1" dt="2008-07-03T18:11:00.254" idx="3">
    <p:pos x="106" y="106"/>
    <p:text>Shouldn't this read
...to better serve corporate customers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08-07-03T18:11:47.566" idx="4">
    <p:pos x="10" y="10"/>
    <p:text>Los Angelos attendance should be 27,520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08-07-03T18:12:59.859" idx="6">
    <p:pos x="10" y="10"/>
    <p:text>The text in this table is hard to read.  I recommend that font style is changed and number of words reduced.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08-07-03T18:13:56.504" idx="7">
    <p:pos x="10" y="10"/>
    <p:text>Change Willy Wong to Willie Wonka.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676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A30BBA6-519E-472E-944D-368B0EDC74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81C1F-4614-4BE9-BFD5-8EDF93D209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5B930-84FD-4C39-8261-C5E7DB7351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9CAA58E-7CDC-4CC4-BEC8-BDE6DA59B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F1CB1-282B-4460-B574-EDF5FFEAF6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2DDD5-8BBE-4868-913F-E68F1F7CA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84667-D8DE-46AC-A30F-D4D6B1BD49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F8740-57D4-4ACB-82EA-9B44F04FAA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B6369-DBDA-4E4C-B57F-F3479FA2D7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E88F5-46B1-4CDA-8492-E299514F3B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59F00-D716-4EBB-AF15-98FCD31612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DBF6D-B89C-45CB-BC44-81B7AF1D20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7357F3C-69AB-4017-BBC0-F7E26E77EB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comments" Target="../comments/commen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Annual Report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Tops in</a:t>
            </a:r>
          </a:p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 of the Year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772400" cy="41148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/>
              <a:t>Record increase in course attendance during each quarter</a:t>
            </a:r>
          </a:p>
          <a:p>
            <a:pPr>
              <a:spcAft>
                <a:spcPct val="20000"/>
              </a:spcAft>
            </a:pPr>
            <a:r>
              <a:rPr lang="en-US"/>
              <a:t>Three new Microsoft courses added to the curriculum</a:t>
            </a:r>
          </a:p>
          <a:p>
            <a:pPr>
              <a:spcAft>
                <a:spcPct val="20000"/>
              </a:spcAft>
            </a:pPr>
            <a:r>
              <a:rPr lang="en-US"/>
              <a:t>New York office reorganized to better serve customers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Attendance by Region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459288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Eastern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New York	28,930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Philadelphia	19,350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Boston	13,540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Midwest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Chicago	24,650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Minneapolis	15,820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St. Louis	10,460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Western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Los Angeles	26,520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San Diego	17,390</a:t>
            </a:r>
          </a:p>
          <a:p>
            <a:pPr lvl="1">
              <a:spcBef>
                <a:spcPct val="0"/>
              </a:spcBef>
              <a:spcAft>
                <a:spcPct val="5000"/>
              </a:spcAft>
              <a:tabLst>
                <a:tab pos="2862263" algn="l"/>
              </a:tabLst>
            </a:pPr>
            <a:r>
              <a:rPr lang="en-US" sz="2000"/>
              <a:t>Portland	12,750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638800" y="4038600"/>
            <a:ext cx="2133600" cy="9159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en-US" b="1">
                <a:solidFill>
                  <a:schemeClr val="bg1"/>
                </a:solidFill>
              </a:rPr>
              <a:t>A 25% increase in attendance over last year!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Courses</a:t>
            </a:r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>
            <p:ph idx="1"/>
          </p:nvPr>
        </p:nvGraphicFramePr>
        <p:xfrm>
          <a:off x="1295400" y="2341563"/>
          <a:ext cx="6553200" cy="3906837"/>
        </p:xfrm>
        <a:graphic>
          <a:graphicData uri="http://schemas.openxmlformats.org/presentationml/2006/ole">
            <p:oleObj spid="_x0000_s8200" name="Document" r:id="rId3" imgW="5794503" imgH="363656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Attendance of New Courses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ph idx="1"/>
          </p:nvPr>
        </p:nvGraphicFramePr>
        <p:xfrm>
          <a:off x="685800" y="2413000"/>
          <a:ext cx="7772400" cy="3759200"/>
        </p:xfrm>
        <a:graphic>
          <a:graphicData uri="http://schemas.openxmlformats.org/presentationml/2006/ole">
            <p:oleObj spid="_x0000_s10245" name="Chart" r:id="rId3" imgW="4371975" imgH="21145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York Office</a:t>
            </a:r>
          </a:p>
        </p:txBody>
      </p:sp>
      <p:graphicFrame>
        <p:nvGraphicFramePr>
          <p:cNvPr id="12295" name="Organization Chart 7"/>
          <p:cNvGraphicFramePr>
            <a:graphicFrameLocks/>
          </p:cNvGraphicFramePr>
          <p:nvPr>
            <p:ph type="dgm" idx="1"/>
          </p:nvPr>
        </p:nvGraphicFramePr>
        <p:xfrm>
          <a:off x="952500" y="2362200"/>
          <a:ext cx="7239000" cy="3832225"/>
        </p:xfrm>
        <a:graphic>
          <a:graphicData uri="http://schemas.openxmlformats.org/drawingml/2006/compatibility">
            <com:legacyDrawing xmlns:com="http://schemas.openxmlformats.org/drawingml/2006/compatibility" spid="_x0000_s1229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381000" y="685800"/>
            <a:ext cx="4581525" cy="2857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Goals for the</a:t>
            </a:r>
          </a:p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New Year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152775" y="4046538"/>
            <a:ext cx="4603750" cy="15541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i="1">
                <a:solidFill>
                  <a:schemeClr val="bg1"/>
                </a:solidFill>
                <a:latin typeface="Arial" charset="0"/>
              </a:rPr>
              <a:t>Upgraded Computers</a:t>
            </a:r>
          </a:p>
          <a:p>
            <a:pPr algn="ctr"/>
            <a:r>
              <a:rPr lang="en-US" sz="3200" b="1" i="1">
                <a:solidFill>
                  <a:schemeClr val="bg1"/>
                </a:solidFill>
                <a:latin typeface="Arial" charset="0"/>
              </a:rPr>
              <a:t>Additional Courseware</a:t>
            </a:r>
          </a:p>
          <a:p>
            <a:pPr algn="ctr"/>
            <a:r>
              <a:rPr lang="en-US" sz="3200" b="1" i="1">
                <a:solidFill>
                  <a:schemeClr val="bg1"/>
                </a:solidFill>
                <a:latin typeface="Arial" charset="0"/>
              </a:rPr>
              <a:t>New Training Centers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124</TotalTime>
  <Words>107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Tahoma</vt:lpstr>
      <vt:lpstr>Wingdings</vt:lpstr>
      <vt:lpstr>Blends</vt:lpstr>
      <vt:lpstr>Document</vt:lpstr>
      <vt:lpstr>Chart</vt:lpstr>
      <vt:lpstr>ABC Computer Education Co.</vt:lpstr>
      <vt:lpstr>Highlights of the Year</vt:lpstr>
      <vt:lpstr>Course Attendance by Region</vt:lpstr>
      <vt:lpstr>New Courses</vt:lpstr>
      <vt:lpstr>Attendance of New Courses</vt:lpstr>
      <vt:lpstr>New York Office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Report</dc:title>
  <dc:creator>Jim Hill</dc:creator>
  <cp:lastModifiedBy> </cp:lastModifiedBy>
  <cp:revision>41</cp:revision>
  <dcterms:created xsi:type="dcterms:W3CDTF">2004-01-19T21:00:22Z</dcterms:created>
  <dcterms:modified xsi:type="dcterms:W3CDTF">2008-07-04T01:13:58Z</dcterms:modified>
</cp:coreProperties>
</file>