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legacyDocTextInfo.bin" ContentType="application/vnd.ms-office.legacyDocTextInfo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808080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06/relationships/legacyDocTextInfo" Target="legacyDocTextInfo.bin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13" Type="http://schemas.microsoft.com/office/2006/relationships/legacyDiagramText" Target="legacyDiagramText13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12" Type="http://schemas.microsoft.com/office/2006/relationships/legacyDiagramText" Target="legacyDiagramText12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11" Type="http://schemas.microsoft.com/office/2006/relationships/legacyDiagramText" Target="legacyDiagramText11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0F3E1B7-A74C-4D59-8B24-AAEA5F6C596E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6152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153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4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8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9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0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1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2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3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5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6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7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8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9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0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1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2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3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4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5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6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7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8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9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0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1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2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3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84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A84B6-A683-4E05-959C-766E8BDAA9B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4FE62-B8B0-4C96-980E-9E4226A25F2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6963921-06F6-4E95-B05F-BC685BED30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9485C1-02FA-4863-84CC-1C973FC42DE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8BCD4D-CF23-40DC-ADDC-91AE27B2906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8A71DB-A839-46D9-A42A-BE362EF42F2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2FADC5-1193-4285-8061-45EC2E232D1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2EC4C5-BE3C-4CCE-83D2-2F3A23449CB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AD5D0-780E-47D0-AC5E-86E1C4A125C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8695D-88DD-40CF-9B33-C01F38327B0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5F08A-384C-4E7F-9599-E0945D278B3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E038FB0-9833-4B45-B2FE-C9AFF64A09C3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5128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5129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2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3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4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5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6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7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8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9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0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1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2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3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4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5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6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7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8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9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0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1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2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3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4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5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6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7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8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9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5913" y="1524000"/>
            <a:ext cx="6781800" cy="762000"/>
          </a:xfrm>
        </p:spPr>
        <p:txBody>
          <a:bodyPr/>
          <a:lstStyle/>
          <a:p>
            <a:r>
              <a:rPr lang="en-US" sz="4000"/>
              <a:t>International Computer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352800"/>
            <a:ext cx="6248400" cy="609600"/>
          </a:xfrm>
        </p:spPr>
        <p:txBody>
          <a:bodyPr/>
          <a:lstStyle/>
          <a:p>
            <a:r>
              <a:rPr lang="en-US"/>
              <a:t>Worldwide Sales Summary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International Markets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60538"/>
            <a:ext cx="8229600" cy="4411662"/>
          </a:xfrm>
        </p:spPr>
        <p:txBody>
          <a:bodyPr/>
          <a:lstStyle/>
          <a:p>
            <a:r>
              <a:rPr lang="en-US" sz="2600"/>
              <a:t>North America</a:t>
            </a:r>
          </a:p>
          <a:p>
            <a:pPr lvl="1"/>
            <a:r>
              <a:rPr lang="en-US" sz="2200"/>
              <a:t>Canada</a:t>
            </a:r>
          </a:p>
          <a:p>
            <a:pPr lvl="1"/>
            <a:r>
              <a:rPr lang="en-US" sz="2200"/>
              <a:t>United States</a:t>
            </a:r>
          </a:p>
          <a:p>
            <a:r>
              <a:rPr lang="en-US" sz="2600"/>
              <a:t>Europe</a:t>
            </a:r>
          </a:p>
          <a:p>
            <a:pPr lvl="1"/>
            <a:r>
              <a:rPr lang="en-US" sz="2200"/>
              <a:t>England</a:t>
            </a:r>
          </a:p>
          <a:p>
            <a:pPr lvl="1"/>
            <a:r>
              <a:rPr lang="en-US" sz="2200"/>
              <a:t>Spain</a:t>
            </a:r>
          </a:p>
          <a:p>
            <a:pPr lvl="1"/>
            <a:r>
              <a:rPr lang="en-US" sz="2200"/>
              <a:t>Italy</a:t>
            </a:r>
          </a:p>
          <a:p>
            <a:r>
              <a:rPr lang="en-US" sz="2600"/>
              <a:t>Australia</a:t>
            </a:r>
          </a:p>
          <a:p>
            <a:pPr lvl="1"/>
            <a:r>
              <a:rPr lang="en-US" sz="2200"/>
              <a:t>New South Wales</a:t>
            </a:r>
          </a:p>
          <a:p>
            <a:pPr lvl="1"/>
            <a:r>
              <a:rPr lang="en-US" sz="2200"/>
              <a:t>Queensland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Popular Computer Models</a:t>
            </a: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>
            <p:ph idx="1"/>
          </p:nvPr>
        </p:nvGraphicFramePr>
        <p:xfrm>
          <a:off x="587375" y="2316163"/>
          <a:ext cx="7969250" cy="3779837"/>
        </p:xfrm>
        <a:graphic>
          <a:graphicData uri="http://schemas.openxmlformats.org/presentationml/2006/ole">
            <p:oleObj spid="_x0000_s8198" name="Document" r:id="rId3" imgW="5794503" imgH="2844945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Computer Sales by Model</a:t>
            </a:r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>
            <p:ph idx="1"/>
          </p:nvPr>
        </p:nvGraphicFramePr>
        <p:xfrm>
          <a:off x="993775" y="1981200"/>
          <a:ext cx="7156450" cy="4411663"/>
        </p:xfrm>
        <a:graphic>
          <a:graphicData uri="http://schemas.openxmlformats.org/presentationml/2006/ole">
            <p:oleObj spid="_x0000_s10245" name="Chart" r:id="rId3" imgW="4743450" imgH="2924175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North America Region</a:t>
            </a:r>
          </a:p>
        </p:txBody>
      </p:sp>
      <p:graphicFrame>
        <p:nvGraphicFramePr>
          <p:cNvPr id="12295" name="Organization Chart 7"/>
          <p:cNvGraphicFramePr>
            <a:graphicFrameLocks/>
          </p:cNvGraphicFramePr>
          <p:nvPr>
            <p:ph type="dgm" idx="1"/>
          </p:nvPr>
        </p:nvGraphicFramePr>
        <p:xfrm>
          <a:off x="663575" y="2047875"/>
          <a:ext cx="7815263" cy="4124325"/>
        </p:xfrm>
        <a:graphic>
          <a:graphicData uri="http://schemas.openxmlformats.org/drawingml/2006/compatibility">
            <com:legacyDrawing xmlns:com="http://schemas.openxmlformats.org/drawingml/2006/compatibility" spid="_x0000_s1229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9">
      <a:dk1>
        <a:srgbClr val="000000"/>
      </a:dk1>
      <a:lt1>
        <a:srgbClr val="FFFFFF"/>
      </a:lt1>
      <a:dk2>
        <a:srgbClr val="7C1302"/>
      </a:dk2>
      <a:lt2>
        <a:srgbClr val="CC9900"/>
      </a:lt2>
      <a:accent1>
        <a:srgbClr val="CC9900"/>
      </a:accent1>
      <a:accent2>
        <a:srgbClr val="CC3300"/>
      </a:accent2>
      <a:accent3>
        <a:srgbClr val="FFFFFF"/>
      </a:accent3>
      <a:accent4>
        <a:srgbClr val="000000"/>
      </a:accent4>
      <a:accent5>
        <a:srgbClr val="E2CAAA"/>
      </a:accent5>
      <a:accent6>
        <a:srgbClr val="B92D00"/>
      </a:accent6>
      <a:hlink>
        <a:srgbClr val="808080"/>
      </a:hlink>
      <a:folHlink>
        <a:srgbClr val="CCCC66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34</TotalTime>
  <Words>60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Times New Roman</vt:lpstr>
      <vt:lpstr>Wingdings</vt:lpstr>
      <vt:lpstr>Network</vt:lpstr>
      <vt:lpstr>Microsoft Office Excel Chart</vt:lpstr>
      <vt:lpstr>Microsoft Word Document</vt:lpstr>
      <vt:lpstr>International Computer Co.</vt:lpstr>
      <vt:lpstr>International Markets</vt:lpstr>
      <vt:lpstr>Popular Computer Models</vt:lpstr>
      <vt:lpstr>Computer Sales by Model</vt:lpstr>
      <vt:lpstr>North America Region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Sales Summary</dc:title>
  <dc:creator>Jim Hill</dc:creator>
  <cp:lastModifiedBy> </cp:lastModifiedBy>
  <cp:revision>19</cp:revision>
  <dcterms:created xsi:type="dcterms:W3CDTF">2004-01-30T19:09:29Z</dcterms:created>
  <dcterms:modified xsi:type="dcterms:W3CDTF">2008-06-26T17:33:33Z</dcterms:modified>
</cp:coreProperties>
</file>