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FFCC"/>
    <a:srgbClr val="33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B7C6B-4CB4-4AC6-A465-386B7A1E0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89581-0889-4B63-AA2F-D3EB6F0E15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481F6-0CD4-4E96-B17F-A6061FDF0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EBF251-B47F-4814-AE9E-FAE271AD0B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784D1-CD8B-4A69-B3F0-A94EC8111B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7BC2F-D088-42BE-9D4C-D0541E9F5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F52D3-D457-40DE-939D-0AE71B843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6B671-09F2-4686-94CF-C91BD65A47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38974-00E4-4F9F-B05E-34E9CBAEDC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7C2C-80B8-4DCB-B74B-A54154E147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DCDD7-C006-441B-973A-C61598CD1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E8BF3-87DE-468C-AFBB-91F977CFA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96A283-E72D-48E5-B5E9-16CF17C9D2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/>
          <a:lstStyle/>
          <a:p>
            <a:r>
              <a:rPr lang="en-US"/>
              <a:t>Fall and Winter Courses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Tops in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Microsoft Office PowerPoint</a:t>
            </a:r>
          </a:p>
          <a:p>
            <a:pPr>
              <a:lnSpc>
                <a:spcPct val="150000"/>
              </a:lnSpc>
            </a:pPr>
            <a:r>
              <a:rPr lang="en-US"/>
              <a:t>Word Processing for Legal Secretaries</a:t>
            </a:r>
          </a:p>
          <a:p>
            <a:pPr>
              <a:lnSpc>
                <a:spcPct val="150000"/>
              </a:lnSpc>
            </a:pPr>
            <a:r>
              <a:rPr lang="en-US"/>
              <a:t>Introduction to Database Programming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Microsoft Office PowerPoint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Create a new presentation</a:t>
            </a:r>
          </a:p>
          <a:p>
            <a:pPr>
              <a:lnSpc>
                <a:spcPct val="125000"/>
              </a:lnSpc>
            </a:pPr>
            <a:r>
              <a:rPr lang="en-US"/>
              <a:t>Add tables, charts and clip art to slides</a:t>
            </a:r>
          </a:p>
          <a:p>
            <a:pPr>
              <a:lnSpc>
                <a:spcPct val="125000"/>
              </a:lnSpc>
            </a:pPr>
            <a:r>
              <a:rPr lang="en-US"/>
              <a:t>Apply a design template to a presentation</a:t>
            </a:r>
          </a:p>
          <a:p>
            <a:pPr>
              <a:lnSpc>
                <a:spcPct val="125000"/>
              </a:lnSpc>
            </a:pPr>
            <a:r>
              <a:rPr lang="en-US"/>
              <a:t>Produce a slide show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191000" y="4648200"/>
            <a:ext cx="4267200" cy="1600200"/>
          </a:xfrm>
          <a:prstGeom prst="star16">
            <a:avLst>
              <a:gd name="adj" fmla="val 37500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Learn PowerPoint!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Includes a Delicious Lunch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Gourmet sandwiches</a:t>
            </a:r>
          </a:p>
          <a:p>
            <a:pPr lvl="1">
              <a:lnSpc>
                <a:spcPct val="125000"/>
              </a:lnSpc>
            </a:pPr>
            <a:r>
              <a:rPr lang="en-US"/>
              <a:t>Roast chicken</a:t>
            </a:r>
          </a:p>
          <a:p>
            <a:pPr lvl="1">
              <a:lnSpc>
                <a:spcPct val="125000"/>
              </a:lnSpc>
            </a:pPr>
            <a:r>
              <a:rPr lang="en-US"/>
              <a:t>Barbecued beef</a:t>
            </a:r>
          </a:p>
          <a:p>
            <a:pPr lvl="1">
              <a:lnSpc>
                <a:spcPct val="125000"/>
              </a:lnSpc>
            </a:pPr>
            <a:r>
              <a:rPr lang="en-US"/>
              <a:t>Pastrami on rye</a:t>
            </a:r>
          </a:p>
          <a:p>
            <a:pPr>
              <a:lnSpc>
                <a:spcPct val="125000"/>
              </a:lnSpc>
            </a:pPr>
            <a:r>
              <a:rPr lang="en-US"/>
              <a:t>Homemade pasta</a:t>
            </a:r>
          </a:p>
          <a:p>
            <a:pPr>
              <a:lnSpc>
                <a:spcPct val="125000"/>
              </a:lnSpc>
            </a:pPr>
            <a:r>
              <a:rPr lang="en-US"/>
              <a:t>Fresh salads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Attendees (4</a:t>
            </a:r>
            <a:r>
              <a:rPr lang="en-US" baseline="30000"/>
              <a:t>th</a:t>
            </a:r>
            <a:r>
              <a:rPr lang="en-US"/>
              <a:t> Qtr.)</a:t>
            </a:r>
          </a:p>
        </p:txBody>
      </p:sp>
      <p:graphicFrame>
        <p:nvGraphicFramePr>
          <p:cNvPr id="11312" name="Group 48"/>
          <p:cNvGraphicFramePr>
            <a:graphicFrameLocks noGrp="1"/>
          </p:cNvGraphicFramePr>
          <p:nvPr>
            <p:ph type="tbl" idx="1"/>
          </p:nvPr>
        </p:nvGraphicFramePr>
        <p:xfrm>
          <a:off x="914400" y="2438400"/>
          <a:ext cx="7315200" cy="3657601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November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New York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Portland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San Diego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Course Attendees (Word, Excel and Access Courses)</a:t>
            </a: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2076450"/>
          <a:ext cx="7440613" cy="4095750"/>
        </p:xfrm>
        <a:graphic>
          <a:graphicData uri="http://schemas.openxmlformats.org/presentationml/2006/ole">
            <p:oleObj spid="_x0000_s17411" name="Chart" r:id="rId3" imgW="8239125" imgH="45339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609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/>
              <a:t>Offering more than 100 courses</a:t>
            </a:r>
          </a:p>
        </p:txBody>
      </p:sp>
      <p:pic>
        <p:nvPicPr>
          <p:cNvPr id="15364" name="Picture 4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0450" y="3581400"/>
            <a:ext cx="2368550" cy="2338388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495800" y="40386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/>
              <a:t>In the last 5 years, we have trained more than 500,000 individuals in our training centers across the country!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Default Design</vt:lpstr>
      <vt:lpstr>Microsoft Graph Chart</vt:lpstr>
      <vt:lpstr>ABC Computer Education Co.</vt:lpstr>
      <vt:lpstr>New Courses</vt:lpstr>
      <vt:lpstr>Microsoft Office PowerPoint</vt:lpstr>
      <vt:lpstr>Includes a Delicious Lunch</vt:lpstr>
      <vt:lpstr>Course Attendees (4th Qtr.)</vt:lpstr>
      <vt:lpstr>Course Attendees (Word, Excel and Access Courses)</vt:lpstr>
      <vt:lpstr>ABC Computer Education Co.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Courses</dc:title>
  <dc:creator/>
  <cp:lastModifiedBy/>
  <cp:revision>33</cp:revision>
  <dcterms:created xsi:type="dcterms:W3CDTF">2004-01-07T17:39:09Z</dcterms:created>
  <dcterms:modified xsi:type="dcterms:W3CDTF">2007-11-06T01:24:10Z</dcterms:modified>
</cp:coreProperties>
</file>