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0099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DED04-1C4A-4B2A-B299-BA60865D5A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2A6DA-AC61-4C03-9BE1-6F6CBAEBD7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03CBA-C4DA-4B9D-9CA7-599D7F8670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B90AF8F-D662-482F-BCD2-43AD663A85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56C8EB-B1A8-4A8B-B239-2EBC2D8EA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B0B05-6C81-4283-82E8-E01B6F1065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04B90-C6C5-4293-A3DB-5780599CA0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5E020-72FA-4461-8422-F4B3A9125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2E930-EF31-41BE-BC60-25134C9C75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76AB0-A949-4F59-A951-9F799FBD6D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FDF17-9CD8-41B2-A9C7-6E780BC822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5FDF5-B053-46F2-8910-4FD9758F7A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82615-A285-4736-9A1D-61B8153A4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5CB907-B6BD-4448-83AF-C09E35C0926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International Computer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Worldwide Markets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North America</a:t>
            </a:r>
          </a:p>
          <a:p>
            <a:pPr>
              <a:lnSpc>
                <a:spcPct val="150000"/>
              </a:lnSpc>
            </a:pPr>
            <a:r>
              <a:rPr lang="en-US"/>
              <a:t>Europe</a:t>
            </a:r>
          </a:p>
          <a:p>
            <a:pPr>
              <a:lnSpc>
                <a:spcPct val="150000"/>
              </a:lnSpc>
            </a:pPr>
            <a:r>
              <a:rPr lang="en-US"/>
              <a:t>Australia</a:t>
            </a: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962400" y="4267200"/>
            <a:ext cx="4343400" cy="1828800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-- We’re Everywhere --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North America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Canada</a:t>
            </a:r>
          </a:p>
          <a:p>
            <a:pPr lvl="1"/>
            <a:r>
              <a:rPr lang="en-US"/>
              <a:t>Montreal</a:t>
            </a:r>
          </a:p>
          <a:p>
            <a:pPr lvl="1"/>
            <a:r>
              <a:rPr lang="en-US"/>
              <a:t>Toronto</a:t>
            </a:r>
          </a:p>
          <a:p>
            <a:r>
              <a:rPr lang="en-US"/>
              <a:t>United States</a:t>
            </a:r>
          </a:p>
          <a:p>
            <a:pPr lvl="1"/>
            <a:r>
              <a:rPr lang="en-US"/>
              <a:t>New York</a:t>
            </a:r>
          </a:p>
          <a:p>
            <a:pPr lvl="1"/>
            <a:r>
              <a:rPr lang="en-US"/>
              <a:t>Chicago</a:t>
            </a:r>
          </a:p>
          <a:p>
            <a:pPr lvl="1"/>
            <a:r>
              <a:rPr lang="en-US"/>
              <a:t>Los Angeles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343400" y="2895600"/>
            <a:ext cx="3810000" cy="1447800"/>
          </a:xfrm>
          <a:prstGeom prst="roundRect">
            <a:avLst>
              <a:gd name="adj" fmla="val 16667"/>
            </a:avLst>
          </a:prstGeom>
          <a:solidFill>
            <a:srgbClr val="990099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Our new Vancouver office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is scheduled to open the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end of this year!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Europe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England</a:t>
            </a:r>
          </a:p>
          <a:p>
            <a:pPr lvl="1"/>
            <a:r>
              <a:rPr lang="en-US"/>
              <a:t>London</a:t>
            </a:r>
          </a:p>
          <a:p>
            <a:pPr lvl="1"/>
            <a:r>
              <a:rPr lang="en-US"/>
              <a:t>Liverpool</a:t>
            </a:r>
          </a:p>
          <a:p>
            <a:r>
              <a:rPr lang="en-US"/>
              <a:t>France</a:t>
            </a:r>
          </a:p>
          <a:p>
            <a:pPr lvl="1"/>
            <a:r>
              <a:rPr lang="en-US"/>
              <a:t>Paris</a:t>
            </a:r>
          </a:p>
          <a:p>
            <a:r>
              <a:rPr lang="en-US"/>
              <a:t>Italy</a:t>
            </a:r>
          </a:p>
          <a:p>
            <a:pPr lvl="1"/>
            <a:r>
              <a:rPr lang="en-US"/>
              <a:t>Rome</a:t>
            </a:r>
          </a:p>
          <a:p>
            <a:pPr lvl="1"/>
            <a:r>
              <a:rPr lang="en-US"/>
              <a:t>Milan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Australia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New South Wales</a:t>
            </a:r>
          </a:p>
          <a:p>
            <a:pPr lvl="1"/>
            <a:r>
              <a:rPr lang="en-US"/>
              <a:t>Sydney</a:t>
            </a:r>
          </a:p>
          <a:p>
            <a:pPr lvl="1"/>
            <a:r>
              <a:rPr lang="en-US"/>
              <a:t>Newcastle</a:t>
            </a:r>
          </a:p>
          <a:p>
            <a:r>
              <a:rPr lang="en-US"/>
              <a:t>Queensland</a:t>
            </a:r>
          </a:p>
          <a:p>
            <a:pPr lvl="1"/>
            <a:r>
              <a:rPr lang="en-US"/>
              <a:t>Brisbane</a:t>
            </a:r>
          </a:p>
          <a:p>
            <a:pPr lvl="1"/>
            <a:r>
              <a:rPr lang="en-US"/>
              <a:t>Cairns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Sales (All Regions)</a:t>
            </a:r>
          </a:p>
        </p:txBody>
      </p:sp>
      <p:graphicFrame>
        <p:nvGraphicFramePr>
          <p:cNvPr id="13366" name="Group 54"/>
          <p:cNvGraphicFramePr>
            <a:graphicFrameLocks noGrp="1"/>
          </p:cNvGraphicFramePr>
          <p:nvPr>
            <p:ph type="tbl" idx="1"/>
          </p:nvPr>
        </p:nvGraphicFramePr>
        <p:xfrm>
          <a:off x="914400" y="2973388"/>
          <a:ext cx="7315200" cy="3122931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North America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Europe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Australia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IC7500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369,000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282,000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IC8500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IC9500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618,000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397,000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Sales (by Computer Model)</a:t>
            </a:r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2057400"/>
          <a:ext cx="8235950" cy="4527550"/>
        </p:xfrm>
        <a:graphic>
          <a:graphicData uri="http://schemas.openxmlformats.org/presentationml/2006/ole">
            <p:oleObj spid="_x0000_s15365" name="Chart" r:id="rId3" imgW="8229600" imgH="452437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International Computer Co.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33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b="1"/>
              <a:t>Sales are right on target!</a:t>
            </a:r>
          </a:p>
        </p:txBody>
      </p:sp>
      <p:pic>
        <p:nvPicPr>
          <p:cNvPr id="17412" name="Picture 4" descr="j02938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048000"/>
            <a:ext cx="2319338" cy="2438400"/>
          </a:xfrm>
          <a:prstGeom prst="rect">
            <a:avLst/>
          </a:prstGeo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038600" y="3733800"/>
            <a:ext cx="434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In the next three years we hope to increase worldwide sales by more than 500%!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Default Design</vt:lpstr>
      <vt:lpstr>Microsoft Graph Chart</vt:lpstr>
      <vt:lpstr>International Computer Co.</vt:lpstr>
      <vt:lpstr>Worldwide Markets</vt:lpstr>
      <vt:lpstr>North America</vt:lpstr>
      <vt:lpstr>Europe</vt:lpstr>
      <vt:lpstr>Australia</vt:lpstr>
      <vt:lpstr>Total Sales (All Regions)</vt:lpstr>
      <vt:lpstr>Sales (by Computer Model)</vt:lpstr>
      <vt:lpstr>International Computer Co.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Report</dc:title>
  <dc:creator/>
  <cp:lastModifiedBy/>
  <cp:revision>22</cp:revision>
  <dcterms:created xsi:type="dcterms:W3CDTF">2004-01-07T21:02:08Z</dcterms:created>
  <dcterms:modified xsi:type="dcterms:W3CDTF">2007-11-06T01:22:54Z</dcterms:modified>
</cp:coreProperties>
</file>