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931C0-927C-49FD-A74F-C4983B3144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1BBDF-0757-46AE-9F0C-9ECEF586DE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5CB04-A271-42E8-B9C8-1855A392A0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980FB-5ADD-4A73-B80F-CA830892E6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75F39C-F969-4C45-BCC2-98B3B8BFC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401D4-E002-4C1D-8844-4E8D8849F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6E243-B37D-4A78-9F40-9CC8BBE99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C4A42-992E-4113-993D-B5B6C96D68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A0EA2-581F-41A6-AC40-870B94B7FB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095C9-3726-4363-9E81-7339F4202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2B527-A5C5-4FED-82D9-0680BF0DAE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70EC5BC-63D0-4966-925B-58AD0ECABC9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1752600"/>
          </a:xfrm>
        </p:spPr>
        <p:txBody>
          <a:bodyPr/>
          <a:lstStyle/>
          <a:p>
            <a:r>
              <a:rPr lang="en-US"/>
              <a:t>Fall and Winter Courses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5486400" y="3354388"/>
            <a:ext cx="3124200" cy="2970212"/>
          </a:xfrm>
          <a:prstGeom prst="star5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Tops in</a:t>
            </a:r>
          </a:p>
          <a:p>
            <a:pPr algn="ctr"/>
            <a:r>
              <a:rPr lang="en-US" sz="2000" b="1">
                <a:solidFill>
                  <a:schemeClr val="bg1"/>
                </a:solidFill>
              </a:rPr>
              <a:t>Training!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Courses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Microsoft Office PowerPoint</a:t>
            </a:r>
          </a:p>
          <a:p>
            <a:pPr>
              <a:lnSpc>
                <a:spcPct val="150000"/>
              </a:lnSpc>
            </a:pPr>
            <a:r>
              <a:rPr lang="en-US"/>
              <a:t>Word Processing for Legal Secretaries</a:t>
            </a:r>
          </a:p>
          <a:p>
            <a:pPr>
              <a:lnSpc>
                <a:spcPct val="150000"/>
              </a:lnSpc>
            </a:pPr>
            <a:r>
              <a:rPr lang="en-US"/>
              <a:t>Introduction to Database Programming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Microsoft Office PowerPoint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Create a new presentation</a:t>
            </a:r>
          </a:p>
          <a:p>
            <a:pPr>
              <a:lnSpc>
                <a:spcPct val="125000"/>
              </a:lnSpc>
            </a:pPr>
            <a:r>
              <a:rPr lang="en-US"/>
              <a:t>Add tables, charts and clip art to slides</a:t>
            </a:r>
          </a:p>
          <a:p>
            <a:pPr>
              <a:lnSpc>
                <a:spcPct val="125000"/>
              </a:lnSpc>
            </a:pPr>
            <a:r>
              <a:rPr lang="en-US"/>
              <a:t>Apply a design template to a presentation</a:t>
            </a:r>
          </a:p>
          <a:p>
            <a:pPr>
              <a:lnSpc>
                <a:spcPct val="125000"/>
              </a:lnSpc>
            </a:pPr>
            <a:r>
              <a:rPr lang="en-US"/>
              <a:t>Produce a slide show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4191000" y="4648200"/>
            <a:ext cx="4267200" cy="1600200"/>
          </a:xfrm>
          <a:prstGeom prst="star16">
            <a:avLst>
              <a:gd name="adj" fmla="val 37500"/>
            </a:avLst>
          </a:prstGeom>
          <a:solidFill>
            <a:srgbClr val="33CCCC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Learn PowerPoint!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Includes a Delicious Lunch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en-US"/>
              <a:t>Gourmet sandwiches</a:t>
            </a:r>
          </a:p>
          <a:p>
            <a:pPr lvl="1">
              <a:lnSpc>
                <a:spcPct val="125000"/>
              </a:lnSpc>
            </a:pPr>
            <a:r>
              <a:rPr lang="en-US"/>
              <a:t>Roast chicken</a:t>
            </a:r>
          </a:p>
          <a:p>
            <a:pPr lvl="1">
              <a:lnSpc>
                <a:spcPct val="125000"/>
              </a:lnSpc>
            </a:pPr>
            <a:r>
              <a:rPr lang="en-US"/>
              <a:t>Barbecued beef</a:t>
            </a:r>
          </a:p>
          <a:p>
            <a:pPr lvl="1">
              <a:lnSpc>
                <a:spcPct val="125000"/>
              </a:lnSpc>
            </a:pPr>
            <a:r>
              <a:rPr lang="en-US"/>
              <a:t>Pastrami on rye</a:t>
            </a:r>
          </a:p>
          <a:p>
            <a:pPr>
              <a:lnSpc>
                <a:spcPct val="125000"/>
              </a:lnSpc>
            </a:pPr>
            <a:r>
              <a:rPr lang="en-US"/>
              <a:t>Homemade pasta</a:t>
            </a:r>
          </a:p>
          <a:p>
            <a:pPr>
              <a:lnSpc>
                <a:spcPct val="125000"/>
              </a:lnSpc>
            </a:pPr>
            <a:r>
              <a:rPr lang="en-US"/>
              <a:t>Fresh salads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Default Design</vt:lpstr>
      <vt:lpstr>ABC Computer Education Co.</vt:lpstr>
      <vt:lpstr>New Courses</vt:lpstr>
      <vt:lpstr>Microsoft Office PowerPoint</vt:lpstr>
      <vt:lpstr>Includes a Delicious Lunch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Courses</dc:title>
  <dc:creator/>
  <cp:lastModifiedBy/>
  <cp:revision>16</cp:revision>
  <dcterms:created xsi:type="dcterms:W3CDTF">2004-01-07T17:39:09Z</dcterms:created>
  <dcterms:modified xsi:type="dcterms:W3CDTF">2007-11-06T01:25:42Z</dcterms:modified>
</cp:coreProperties>
</file>