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558" autoAdjust="0"/>
  </p:normalViewPr>
  <p:slideViewPr>
    <p:cSldViewPr>
      <p:cViewPr varScale="1">
        <p:scale>
          <a:sx n="101" d="100"/>
          <a:sy n="101" d="100"/>
        </p:scale>
        <p:origin x="-2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87601-15BC-40F2-B964-1D941EDF72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67808-64BC-4ACD-A779-01016D0638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90B253-62EC-43C9-9603-2A0FAAC3E5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2C00A9-CD66-4108-9E74-3ECBA35565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67310-6972-41A5-B4FE-3990CBCA79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7A6837-FE35-483B-8E20-94649545AD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B738A-66F0-47F4-9059-4D64EA5BC0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E966C-4B62-4E2E-8B44-B93678021C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0FD3A-0560-4EED-AC6A-154A03007E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206CA-83D3-4E46-9618-3CE27F508E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78E12-99E5-4226-B850-FC48F96F63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CB6A78A-26F8-4109-81EA-27C5342BF2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Worldwide Computer </a:t>
            </a:r>
            <a:r>
              <a:rPr lang="en-US" dirty="0"/>
              <a:t>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Summary Report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Worldwide Markets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North America</a:t>
            </a:r>
          </a:p>
          <a:p>
            <a:pPr>
              <a:lnSpc>
                <a:spcPct val="150000"/>
              </a:lnSpc>
            </a:pPr>
            <a:r>
              <a:rPr lang="en-US"/>
              <a:t>Europe</a:t>
            </a:r>
          </a:p>
          <a:p>
            <a:pPr>
              <a:lnSpc>
                <a:spcPct val="150000"/>
              </a:lnSpc>
            </a:pPr>
            <a:r>
              <a:rPr lang="en-US"/>
              <a:t>Australia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North America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Canada</a:t>
            </a:r>
          </a:p>
          <a:p>
            <a:pPr lvl="1"/>
            <a:r>
              <a:rPr lang="en-US"/>
              <a:t>Montreal</a:t>
            </a:r>
          </a:p>
          <a:p>
            <a:pPr lvl="1"/>
            <a:r>
              <a:rPr lang="en-US"/>
              <a:t>Toronto</a:t>
            </a:r>
          </a:p>
          <a:p>
            <a:r>
              <a:rPr lang="en-US"/>
              <a:t>United States</a:t>
            </a:r>
          </a:p>
          <a:p>
            <a:pPr lvl="1"/>
            <a:r>
              <a:rPr lang="en-US"/>
              <a:t>New York</a:t>
            </a:r>
          </a:p>
          <a:p>
            <a:pPr lvl="1"/>
            <a:r>
              <a:rPr lang="en-US"/>
              <a:t>Chicago</a:t>
            </a:r>
          </a:p>
          <a:p>
            <a:pPr lvl="1"/>
            <a:r>
              <a:rPr lang="en-US"/>
              <a:t>Los Angeles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Europe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England</a:t>
            </a:r>
          </a:p>
          <a:p>
            <a:pPr lvl="1"/>
            <a:r>
              <a:rPr lang="en-US"/>
              <a:t>London</a:t>
            </a:r>
          </a:p>
          <a:p>
            <a:pPr lvl="1"/>
            <a:r>
              <a:rPr lang="en-US"/>
              <a:t>Liverpool</a:t>
            </a:r>
          </a:p>
          <a:p>
            <a:r>
              <a:rPr lang="en-US"/>
              <a:t>France</a:t>
            </a:r>
          </a:p>
          <a:p>
            <a:pPr lvl="1"/>
            <a:r>
              <a:rPr lang="en-US"/>
              <a:t>Paris</a:t>
            </a:r>
          </a:p>
          <a:p>
            <a:r>
              <a:rPr lang="en-US"/>
              <a:t>Italy</a:t>
            </a:r>
          </a:p>
          <a:p>
            <a:pPr lvl="1"/>
            <a:r>
              <a:rPr lang="en-US"/>
              <a:t>Rome</a:t>
            </a:r>
          </a:p>
          <a:p>
            <a:pPr lvl="1"/>
            <a:r>
              <a:rPr lang="en-US"/>
              <a:t>Milan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Australia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New South Wales</a:t>
            </a:r>
          </a:p>
          <a:p>
            <a:pPr lvl="1"/>
            <a:r>
              <a:rPr lang="en-US"/>
              <a:t>Sydney</a:t>
            </a:r>
          </a:p>
          <a:p>
            <a:pPr lvl="1"/>
            <a:r>
              <a:rPr lang="en-US"/>
              <a:t>Newcastle</a:t>
            </a:r>
          </a:p>
          <a:p>
            <a:r>
              <a:rPr lang="en-US"/>
              <a:t>Queensland</a:t>
            </a:r>
          </a:p>
          <a:p>
            <a:pPr lvl="1"/>
            <a:r>
              <a:rPr lang="en-US"/>
              <a:t>Brisbane</a:t>
            </a:r>
          </a:p>
          <a:p>
            <a:pPr lvl="1"/>
            <a:r>
              <a:rPr lang="en-US"/>
              <a:t>Cairns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Worldwide Computer Co.</vt:lpstr>
      <vt:lpstr>Worldwide Markets</vt:lpstr>
      <vt:lpstr>North America</vt:lpstr>
      <vt:lpstr>Europe</vt:lpstr>
      <vt:lpstr>Australia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Report</dc:title>
  <dc:creator/>
  <cp:lastModifiedBy/>
  <cp:revision>3</cp:revision>
  <dcterms:created xsi:type="dcterms:W3CDTF">2004-01-07T21:02:08Z</dcterms:created>
  <dcterms:modified xsi:type="dcterms:W3CDTF">2007-11-16T23:31:43Z</dcterms:modified>
</cp:coreProperties>
</file>