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558" autoAdjust="0"/>
  </p:normalViewPr>
  <p:slideViewPr>
    <p:cSldViewPr>
      <p:cViewPr varScale="1">
        <p:scale>
          <a:sx n="101" d="100"/>
          <a:sy n="101" d="100"/>
        </p:scale>
        <p:origin x="-2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E7A7C-FB5B-49A6-A22B-7699B1464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0457F-2595-4A3A-8D19-040E9B6094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295A7-CB85-45B8-AC94-47FAB43664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2311E-F157-4AAD-B1A9-7777EEF909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E0795-04F0-4933-91FA-DA44B3257D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2C3F8-2464-44DE-97E3-38DF1C0B08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7A0D3-026F-4090-9D5B-0B529DA7E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5FCBD-1890-42C0-B6F0-6F11E9F10A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69E8F-CAE2-426B-8320-58B448EAB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8F598-C261-49BE-9775-4DB104C65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F2BAC-5132-4E36-A8B0-B537C8F8B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9400B53-53EE-4261-A742-CAD2A2633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ABC Computer Education Co.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Fall and Winter Courses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New Courses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mtClean="0"/>
              <a:t>Microsoft Office PowerPoint</a:t>
            </a:r>
          </a:p>
          <a:p>
            <a:pPr eaLnBrk="1" hangingPunct="1">
              <a:lnSpc>
                <a:spcPct val="150000"/>
              </a:lnSpc>
            </a:pPr>
            <a:r>
              <a:rPr lang="en-US" smtClean="0"/>
              <a:t>Word Processing for Legal Secretaries</a:t>
            </a:r>
          </a:p>
          <a:p>
            <a:pPr eaLnBrk="1" hangingPunct="1">
              <a:lnSpc>
                <a:spcPct val="150000"/>
              </a:lnSpc>
            </a:pPr>
            <a:r>
              <a:rPr lang="en-US" smtClean="0"/>
              <a:t>Introduction to Database Programming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Microsoft Office PowerPoint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5000"/>
              </a:lnSpc>
            </a:pPr>
            <a:r>
              <a:rPr lang="en-US" smtClean="0"/>
              <a:t>Create a new presentation</a:t>
            </a:r>
          </a:p>
          <a:p>
            <a:pPr eaLnBrk="1" hangingPunct="1">
              <a:lnSpc>
                <a:spcPct val="125000"/>
              </a:lnSpc>
            </a:pPr>
            <a:r>
              <a:rPr lang="en-US" smtClean="0"/>
              <a:t>Add tables, charts and clip art to slides</a:t>
            </a:r>
          </a:p>
          <a:p>
            <a:pPr eaLnBrk="1" hangingPunct="1">
              <a:lnSpc>
                <a:spcPct val="125000"/>
              </a:lnSpc>
            </a:pPr>
            <a:r>
              <a:rPr lang="en-US" smtClean="0"/>
              <a:t>Apply a design template to a presentation</a:t>
            </a:r>
          </a:p>
          <a:p>
            <a:pPr eaLnBrk="1" hangingPunct="1">
              <a:lnSpc>
                <a:spcPct val="125000"/>
              </a:lnSpc>
            </a:pPr>
            <a:r>
              <a:rPr lang="en-US" smtClean="0"/>
              <a:t>Produce a slide show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Includes a Delicious Lunch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5000"/>
              </a:lnSpc>
            </a:pPr>
            <a:r>
              <a:rPr lang="en-US" smtClean="0"/>
              <a:t>Gourmet sandwiches</a:t>
            </a:r>
          </a:p>
          <a:p>
            <a:pPr lvl="1" eaLnBrk="1" hangingPunct="1">
              <a:lnSpc>
                <a:spcPct val="125000"/>
              </a:lnSpc>
            </a:pPr>
            <a:r>
              <a:rPr lang="en-US" smtClean="0"/>
              <a:t>Roast chicken</a:t>
            </a:r>
          </a:p>
          <a:p>
            <a:pPr lvl="1" eaLnBrk="1" hangingPunct="1">
              <a:lnSpc>
                <a:spcPct val="125000"/>
              </a:lnSpc>
            </a:pPr>
            <a:r>
              <a:rPr lang="en-US" smtClean="0"/>
              <a:t>Barbecued beef</a:t>
            </a:r>
          </a:p>
          <a:p>
            <a:pPr lvl="1" eaLnBrk="1" hangingPunct="1">
              <a:lnSpc>
                <a:spcPct val="125000"/>
              </a:lnSpc>
            </a:pPr>
            <a:r>
              <a:rPr lang="en-US" smtClean="0"/>
              <a:t>Pastrami on rye</a:t>
            </a:r>
          </a:p>
          <a:p>
            <a:pPr eaLnBrk="1" hangingPunct="1">
              <a:lnSpc>
                <a:spcPct val="125000"/>
              </a:lnSpc>
            </a:pPr>
            <a:r>
              <a:rPr lang="en-US" smtClean="0"/>
              <a:t>Homemade pasta</a:t>
            </a:r>
          </a:p>
          <a:p>
            <a:pPr eaLnBrk="1" hangingPunct="1">
              <a:lnSpc>
                <a:spcPct val="125000"/>
              </a:lnSpc>
            </a:pPr>
            <a:r>
              <a:rPr lang="en-US" smtClean="0"/>
              <a:t>Fresh salads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Default Design</vt:lpstr>
      <vt:lpstr>ABC Computer Education Co.</vt:lpstr>
      <vt:lpstr>New Courses</vt:lpstr>
      <vt:lpstr>Microsoft Office PowerPoint</vt:lpstr>
      <vt:lpstr>Includes a Delicious Lunch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Courses</dc:title>
  <dc:creator/>
  <cp:lastModifiedBy/>
  <cp:revision>8</cp:revision>
  <dcterms:created xsi:type="dcterms:W3CDTF">2004-01-07T17:39:09Z</dcterms:created>
  <dcterms:modified xsi:type="dcterms:W3CDTF">2007-11-06T01:26:23Z</dcterms:modified>
</cp:coreProperties>
</file>