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F702B-3DE0-4835-B630-E56D6C0AB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734CD-3DD0-40AA-8CBC-4FF4007ED2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628A6-1387-4BB2-8C3F-ABCCA0586A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7F625-1BDB-4B30-A389-47FF796239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B6BB5-525E-4971-880E-810C472F4F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4544E-6887-445F-B049-E4C50BDCA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52485-5B30-4C11-997D-27FF66B91F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F832E-F126-4B37-8384-80C5B00E6E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E50D5-BD89-48D4-B0E9-C89063C791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DDC56-EDE4-4A4A-99C2-F716EC0484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B19A9-CC95-4E64-BE83-CC7A538169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DC004E-47B5-4D9C-9110-5E3955CDBF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International Computer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Worldwide Markets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North America</a:t>
            </a:r>
          </a:p>
          <a:p>
            <a:pPr>
              <a:lnSpc>
                <a:spcPct val="150000"/>
              </a:lnSpc>
            </a:pPr>
            <a:r>
              <a:rPr lang="en-US"/>
              <a:t>Europe</a:t>
            </a:r>
          </a:p>
          <a:p>
            <a:pPr>
              <a:lnSpc>
                <a:spcPct val="150000"/>
              </a:lnSpc>
            </a:pPr>
            <a:r>
              <a:rPr lang="en-US"/>
              <a:t>Australia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962400" y="4267200"/>
            <a:ext cx="4343400" cy="1828800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-- We’re Everywhere --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North America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Canada</a:t>
            </a:r>
          </a:p>
          <a:p>
            <a:pPr lvl="1"/>
            <a:r>
              <a:rPr lang="en-US"/>
              <a:t>Montreal</a:t>
            </a:r>
          </a:p>
          <a:p>
            <a:pPr lvl="1"/>
            <a:r>
              <a:rPr lang="en-US"/>
              <a:t>Toronto</a:t>
            </a:r>
          </a:p>
          <a:p>
            <a:r>
              <a:rPr lang="en-US"/>
              <a:t>United States</a:t>
            </a:r>
          </a:p>
          <a:p>
            <a:pPr lvl="1"/>
            <a:r>
              <a:rPr lang="en-US"/>
              <a:t>New York</a:t>
            </a:r>
          </a:p>
          <a:p>
            <a:pPr lvl="1"/>
            <a:r>
              <a:rPr lang="en-US"/>
              <a:t>Chicago</a:t>
            </a:r>
          </a:p>
          <a:p>
            <a:pPr lvl="1"/>
            <a:r>
              <a:rPr lang="en-US"/>
              <a:t>Los Angeles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343400" y="2895600"/>
            <a:ext cx="3810000" cy="1447800"/>
          </a:xfrm>
          <a:prstGeom prst="roundRect">
            <a:avLst>
              <a:gd name="adj" fmla="val 16667"/>
            </a:avLst>
          </a:prstGeom>
          <a:solidFill>
            <a:srgbClr val="990099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Our new Vancouver office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is scheduled to open the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end of this year!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Europe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England</a:t>
            </a:r>
          </a:p>
          <a:p>
            <a:pPr lvl="1"/>
            <a:r>
              <a:rPr lang="en-US"/>
              <a:t>London</a:t>
            </a:r>
          </a:p>
          <a:p>
            <a:pPr lvl="1"/>
            <a:r>
              <a:rPr lang="en-US"/>
              <a:t>Liverpool</a:t>
            </a:r>
          </a:p>
          <a:p>
            <a:r>
              <a:rPr lang="en-US"/>
              <a:t>France</a:t>
            </a:r>
          </a:p>
          <a:p>
            <a:pPr lvl="1"/>
            <a:r>
              <a:rPr lang="en-US"/>
              <a:t>Paris</a:t>
            </a:r>
          </a:p>
          <a:p>
            <a:r>
              <a:rPr lang="en-US"/>
              <a:t>Italy</a:t>
            </a:r>
          </a:p>
          <a:p>
            <a:pPr lvl="1"/>
            <a:r>
              <a:rPr lang="en-US"/>
              <a:t>Rome</a:t>
            </a:r>
          </a:p>
          <a:p>
            <a:pPr lvl="1"/>
            <a:r>
              <a:rPr lang="en-US"/>
              <a:t>Milan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Australia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New South Wales</a:t>
            </a:r>
          </a:p>
          <a:p>
            <a:pPr lvl="1"/>
            <a:r>
              <a:rPr lang="en-US"/>
              <a:t>Sydney</a:t>
            </a:r>
          </a:p>
          <a:p>
            <a:pPr lvl="1"/>
            <a:r>
              <a:rPr lang="en-US"/>
              <a:t>Newcastle</a:t>
            </a:r>
          </a:p>
          <a:p>
            <a:r>
              <a:rPr lang="en-US"/>
              <a:t>Queensland</a:t>
            </a:r>
          </a:p>
          <a:p>
            <a:pPr lvl="1"/>
            <a:r>
              <a:rPr lang="en-US"/>
              <a:t>Brisbane</a:t>
            </a:r>
          </a:p>
          <a:p>
            <a:pPr lvl="1"/>
            <a:r>
              <a:rPr lang="en-US"/>
              <a:t>Cairns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International Computer Co.</vt:lpstr>
      <vt:lpstr>Worldwide Markets</vt:lpstr>
      <vt:lpstr>North America</vt:lpstr>
      <vt:lpstr>Europe</vt:lpstr>
      <vt:lpstr>Australia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Report</dc:title>
  <dc:creator/>
  <cp:lastModifiedBy/>
  <cp:revision>5</cp:revision>
  <dcterms:created xsi:type="dcterms:W3CDTF">2004-01-07T21:02:08Z</dcterms:created>
  <dcterms:modified xsi:type="dcterms:W3CDTF">2007-11-06T01:23:51Z</dcterms:modified>
</cp:coreProperties>
</file>