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Default Extension="doc" ContentType="application/msword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8080"/>
    <a:srgbClr val="CCEC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42" d="100"/>
          <a:sy n="42" d="100"/>
        </p:scale>
        <p:origin x="-11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Line 2"/>
          <p:cNvSpPr>
            <a:spLocks noChangeShapeType="1"/>
          </p:cNvSpPr>
          <p:nvPr/>
        </p:nvSpPr>
        <p:spPr bwMode="auto">
          <a:xfrm>
            <a:off x="7315200" y="1066800"/>
            <a:ext cx="0" cy="44958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ctrTitle"/>
          </p:nvPr>
        </p:nvSpPr>
        <p:spPr>
          <a:xfrm>
            <a:off x="315913" y="466725"/>
            <a:ext cx="6781800" cy="2133600"/>
          </a:xfrm>
        </p:spPr>
        <p:txBody>
          <a:bodyPr/>
          <a:lstStyle>
            <a:lvl1pPr algn="r">
              <a:defRPr sz="4800"/>
            </a:lvl1pPr>
          </a:lstStyle>
          <a:p>
            <a:r>
              <a:rPr lang="en-US" altLang="en-US"/>
              <a:t>Click to edit Master title style</a:t>
            </a:r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849313" y="3049588"/>
            <a:ext cx="6248400" cy="2362200"/>
          </a:xfrm>
        </p:spPr>
        <p:txBody>
          <a:bodyPr/>
          <a:lstStyle>
            <a:lvl1pPr marL="0" indent="0" algn="r">
              <a:buFont typeface="Wingdings" pitchFamily="2" charset="2"/>
              <a:buNone/>
              <a:defRPr sz="3200"/>
            </a:lvl1pPr>
          </a:lstStyle>
          <a:p>
            <a:r>
              <a:rPr lang="en-US" altLang="en-US"/>
              <a:t>Click to edit Master subtitle style</a:t>
            </a:r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150" name="Rectangle 6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151" name="Rectangle 7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BE776898-ABD4-49C1-8F3F-693626DD4DC6}" type="slidenum">
              <a:rPr lang="en-US" altLang="en-US"/>
              <a:pPr/>
              <a:t>‹#›</a:t>
            </a:fld>
            <a:endParaRPr lang="en-US" altLang="en-US"/>
          </a:p>
        </p:txBody>
      </p:sp>
      <p:grpSp>
        <p:nvGrpSpPr>
          <p:cNvPr id="6152" name="Group 8"/>
          <p:cNvGrpSpPr>
            <a:grpSpLocks/>
          </p:cNvGrpSpPr>
          <p:nvPr/>
        </p:nvGrpSpPr>
        <p:grpSpPr bwMode="auto">
          <a:xfrm>
            <a:off x="7493000" y="2992438"/>
            <a:ext cx="1338263" cy="2189162"/>
            <a:chOff x="4704" y="1885"/>
            <a:chExt cx="843" cy="1379"/>
          </a:xfrm>
        </p:grpSpPr>
        <p:sp>
          <p:nvSpPr>
            <p:cNvPr id="6153" name="Oval 9"/>
            <p:cNvSpPr>
              <a:spLocks noChangeArrowheads="1"/>
            </p:cNvSpPr>
            <p:nvPr/>
          </p:nvSpPr>
          <p:spPr bwMode="auto">
            <a:xfrm>
              <a:off x="4704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4" name="Oval 10"/>
            <p:cNvSpPr>
              <a:spLocks noChangeArrowheads="1"/>
            </p:cNvSpPr>
            <p:nvPr/>
          </p:nvSpPr>
          <p:spPr bwMode="auto">
            <a:xfrm>
              <a:off x="4883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5" name="Oval 11"/>
            <p:cNvSpPr>
              <a:spLocks noChangeArrowheads="1"/>
            </p:cNvSpPr>
            <p:nvPr/>
          </p:nvSpPr>
          <p:spPr bwMode="auto">
            <a:xfrm>
              <a:off x="5062" y="1885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6" name="Oval 12"/>
            <p:cNvSpPr>
              <a:spLocks noChangeArrowheads="1"/>
            </p:cNvSpPr>
            <p:nvPr/>
          </p:nvSpPr>
          <p:spPr bwMode="auto">
            <a:xfrm>
              <a:off x="4704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7" name="Oval 13"/>
            <p:cNvSpPr>
              <a:spLocks noChangeArrowheads="1"/>
            </p:cNvSpPr>
            <p:nvPr/>
          </p:nvSpPr>
          <p:spPr bwMode="auto">
            <a:xfrm>
              <a:off x="4883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8" name="Oval 14"/>
            <p:cNvSpPr>
              <a:spLocks noChangeArrowheads="1"/>
            </p:cNvSpPr>
            <p:nvPr/>
          </p:nvSpPr>
          <p:spPr bwMode="auto">
            <a:xfrm>
              <a:off x="5062" y="2064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59" name="Oval 15"/>
            <p:cNvSpPr>
              <a:spLocks noChangeArrowheads="1"/>
            </p:cNvSpPr>
            <p:nvPr/>
          </p:nvSpPr>
          <p:spPr bwMode="auto">
            <a:xfrm>
              <a:off x="5241" y="2064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0" name="Oval 16"/>
            <p:cNvSpPr>
              <a:spLocks noChangeArrowheads="1"/>
            </p:cNvSpPr>
            <p:nvPr/>
          </p:nvSpPr>
          <p:spPr bwMode="auto">
            <a:xfrm>
              <a:off x="4704" y="2243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1" name="Oval 17"/>
            <p:cNvSpPr>
              <a:spLocks noChangeArrowheads="1"/>
            </p:cNvSpPr>
            <p:nvPr/>
          </p:nvSpPr>
          <p:spPr bwMode="auto">
            <a:xfrm>
              <a:off x="4883" y="2243"/>
              <a:ext cx="127" cy="127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2" name="Oval 18"/>
            <p:cNvSpPr>
              <a:spLocks noChangeArrowheads="1"/>
            </p:cNvSpPr>
            <p:nvPr/>
          </p:nvSpPr>
          <p:spPr bwMode="auto">
            <a:xfrm>
              <a:off x="5062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3" name="Oval 19"/>
            <p:cNvSpPr>
              <a:spLocks noChangeArrowheads="1"/>
            </p:cNvSpPr>
            <p:nvPr/>
          </p:nvSpPr>
          <p:spPr bwMode="auto">
            <a:xfrm>
              <a:off x="5241" y="2243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4" name="Oval 20"/>
            <p:cNvSpPr>
              <a:spLocks noChangeArrowheads="1"/>
            </p:cNvSpPr>
            <p:nvPr/>
          </p:nvSpPr>
          <p:spPr bwMode="auto">
            <a:xfrm>
              <a:off x="5420" y="2243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5" name="Oval 21"/>
            <p:cNvSpPr>
              <a:spLocks noChangeArrowheads="1"/>
            </p:cNvSpPr>
            <p:nvPr/>
          </p:nvSpPr>
          <p:spPr bwMode="auto">
            <a:xfrm>
              <a:off x="4704" y="2421"/>
              <a:ext cx="127" cy="128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6" name="Oval 22"/>
            <p:cNvSpPr>
              <a:spLocks noChangeArrowheads="1"/>
            </p:cNvSpPr>
            <p:nvPr/>
          </p:nvSpPr>
          <p:spPr bwMode="auto">
            <a:xfrm>
              <a:off x="4883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7" name="Oval 23"/>
            <p:cNvSpPr>
              <a:spLocks noChangeArrowheads="1"/>
            </p:cNvSpPr>
            <p:nvPr/>
          </p:nvSpPr>
          <p:spPr bwMode="auto">
            <a:xfrm>
              <a:off x="5062" y="2421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8" name="Oval 24"/>
            <p:cNvSpPr>
              <a:spLocks noChangeArrowheads="1"/>
            </p:cNvSpPr>
            <p:nvPr/>
          </p:nvSpPr>
          <p:spPr bwMode="auto">
            <a:xfrm>
              <a:off x="5241" y="2421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69" name="Oval 25"/>
            <p:cNvSpPr>
              <a:spLocks noChangeArrowheads="1"/>
            </p:cNvSpPr>
            <p:nvPr/>
          </p:nvSpPr>
          <p:spPr bwMode="auto">
            <a:xfrm>
              <a:off x="4704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0" name="Oval 26"/>
            <p:cNvSpPr>
              <a:spLocks noChangeArrowheads="1"/>
            </p:cNvSpPr>
            <p:nvPr/>
          </p:nvSpPr>
          <p:spPr bwMode="auto">
            <a:xfrm>
              <a:off x="4883" y="2600"/>
              <a:ext cx="127" cy="128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1" name="Oval 27"/>
            <p:cNvSpPr>
              <a:spLocks noChangeArrowheads="1"/>
            </p:cNvSpPr>
            <p:nvPr/>
          </p:nvSpPr>
          <p:spPr bwMode="auto">
            <a:xfrm>
              <a:off x="5062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2" name="Oval 28"/>
            <p:cNvSpPr>
              <a:spLocks noChangeArrowheads="1"/>
            </p:cNvSpPr>
            <p:nvPr/>
          </p:nvSpPr>
          <p:spPr bwMode="auto">
            <a:xfrm>
              <a:off x="5241" y="2600"/>
              <a:ext cx="127" cy="128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3" name="Oval 29"/>
            <p:cNvSpPr>
              <a:spLocks noChangeArrowheads="1"/>
            </p:cNvSpPr>
            <p:nvPr/>
          </p:nvSpPr>
          <p:spPr bwMode="auto">
            <a:xfrm>
              <a:off x="5420" y="2600"/>
              <a:ext cx="127" cy="128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4" name="Oval 30"/>
            <p:cNvSpPr>
              <a:spLocks noChangeArrowheads="1"/>
            </p:cNvSpPr>
            <p:nvPr/>
          </p:nvSpPr>
          <p:spPr bwMode="auto">
            <a:xfrm>
              <a:off x="4704" y="2779"/>
              <a:ext cx="127" cy="127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5" name="Oval 31"/>
            <p:cNvSpPr>
              <a:spLocks noChangeArrowheads="1"/>
            </p:cNvSpPr>
            <p:nvPr/>
          </p:nvSpPr>
          <p:spPr bwMode="auto">
            <a:xfrm>
              <a:off x="4883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6" name="Oval 32"/>
            <p:cNvSpPr>
              <a:spLocks noChangeArrowheads="1"/>
            </p:cNvSpPr>
            <p:nvPr/>
          </p:nvSpPr>
          <p:spPr bwMode="auto">
            <a:xfrm>
              <a:off x="5062" y="2779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7" name="Oval 33"/>
            <p:cNvSpPr>
              <a:spLocks noChangeArrowheads="1"/>
            </p:cNvSpPr>
            <p:nvPr/>
          </p:nvSpPr>
          <p:spPr bwMode="auto">
            <a:xfrm>
              <a:off x="5241" y="2779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8" name="Oval 34"/>
            <p:cNvSpPr>
              <a:spLocks noChangeArrowheads="1"/>
            </p:cNvSpPr>
            <p:nvPr/>
          </p:nvSpPr>
          <p:spPr bwMode="auto">
            <a:xfrm>
              <a:off x="4704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79" name="Oval 35"/>
            <p:cNvSpPr>
              <a:spLocks noChangeArrowheads="1"/>
            </p:cNvSpPr>
            <p:nvPr/>
          </p:nvSpPr>
          <p:spPr bwMode="auto">
            <a:xfrm>
              <a:off x="4883" y="2958"/>
              <a:ext cx="127" cy="127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80" name="Oval 36"/>
            <p:cNvSpPr>
              <a:spLocks noChangeArrowheads="1"/>
            </p:cNvSpPr>
            <p:nvPr/>
          </p:nvSpPr>
          <p:spPr bwMode="auto">
            <a:xfrm>
              <a:off x="5062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81" name="Oval 37"/>
            <p:cNvSpPr>
              <a:spLocks noChangeArrowheads="1"/>
            </p:cNvSpPr>
            <p:nvPr/>
          </p:nvSpPr>
          <p:spPr bwMode="auto">
            <a:xfrm>
              <a:off x="5241" y="2958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82" name="Oval 38"/>
            <p:cNvSpPr>
              <a:spLocks noChangeArrowheads="1"/>
            </p:cNvSpPr>
            <p:nvPr/>
          </p:nvSpPr>
          <p:spPr bwMode="auto">
            <a:xfrm>
              <a:off x="4883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6183" name="Oval 39"/>
            <p:cNvSpPr>
              <a:spLocks noChangeArrowheads="1"/>
            </p:cNvSpPr>
            <p:nvPr/>
          </p:nvSpPr>
          <p:spPr bwMode="auto">
            <a:xfrm>
              <a:off x="5241" y="3137"/>
              <a:ext cx="127" cy="127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  <p:sp>
        <p:nvSpPr>
          <p:cNvPr id="6184" name="Line 40"/>
          <p:cNvSpPr>
            <a:spLocks noChangeShapeType="1"/>
          </p:cNvSpPr>
          <p:nvPr/>
        </p:nvSpPr>
        <p:spPr bwMode="auto">
          <a:xfrm>
            <a:off x="304800" y="2819400"/>
            <a:ext cx="8229600" cy="0"/>
          </a:xfrm>
          <a:prstGeom prst="line">
            <a:avLst/>
          </a:prstGeom>
          <a:noFill/>
          <a:ln w="6350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D9A5289-5410-485A-AF7A-A410E6C17C1E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22238"/>
            <a:ext cx="2057400" cy="600868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22238"/>
            <a:ext cx="6019800" cy="600868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65A9F4-759A-4945-8B8E-98C80741B39D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DC93542-EA16-4A04-AA47-C0C70F2CB9FC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130A6F0-9682-458A-8FB4-B760B4F0D771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263"/>
            <a:ext cx="4038600" cy="441166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4694D0-716A-411A-A4B9-88F0004B61BC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E37ACA-7643-4C82-B017-383575980339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EE3C43-CA3E-4108-977C-71D24431FEB4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630EF7-DFF1-4186-9259-613902DF3263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5DD7DA1-2FBC-45B1-82C5-9ED304EFB5C2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27BB6E5-AFB6-4112-B616-0E485951BBA1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Line 2"/>
          <p:cNvSpPr>
            <a:spLocks noChangeShapeType="1"/>
          </p:cNvSpPr>
          <p:nvPr/>
        </p:nvSpPr>
        <p:spPr bwMode="auto">
          <a:xfrm>
            <a:off x="7962900" y="152400"/>
            <a:ext cx="0" cy="15240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122238"/>
            <a:ext cx="7543800" cy="1295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5124" name="Rectangle 4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719263"/>
            <a:ext cx="8229600" cy="44116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5125" name="Rectangle 5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endParaRPr lang="en-US" altLang="en-US"/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en-US" altLang="en-US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A8E77295-5481-41F5-B7FE-3458641231A3}" type="slidenum">
              <a:rPr lang="en-US" altLang="en-US"/>
              <a:pPr/>
              <a:t>‹#›</a:t>
            </a:fld>
            <a:endParaRPr lang="en-US" altLang="en-US"/>
          </a:p>
        </p:txBody>
      </p:sp>
      <p:grpSp>
        <p:nvGrpSpPr>
          <p:cNvPr id="5128" name="Group 8"/>
          <p:cNvGrpSpPr>
            <a:grpSpLocks/>
          </p:cNvGrpSpPr>
          <p:nvPr/>
        </p:nvGrpSpPr>
        <p:grpSpPr bwMode="auto">
          <a:xfrm>
            <a:off x="8153400" y="152400"/>
            <a:ext cx="792163" cy="1295400"/>
            <a:chOff x="5136" y="960"/>
            <a:chExt cx="528" cy="864"/>
          </a:xfrm>
        </p:grpSpPr>
        <p:sp>
          <p:nvSpPr>
            <p:cNvPr id="5129" name="Oval 9"/>
            <p:cNvSpPr>
              <a:spLocks noChangeArrowheads="1"/>
            </p:cNvSpPr>
            <p:nvPr/>
          </p:nvSpPr>
          <p:spPr bwMode="auto">
            <a:xfrm>
              <a:off x="5136" y="960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0" name="Oval 10"/>
            <p:cNvSpPr>
              <a:spLocks noChangeArrowheads="1"/>
            </p:cNvSpPr>
            <p:nvPr/>
          </p:nvSpPr>
          <p:spPr bwMode="auto">
            <a:xfrm>
              <a:off x="5248" y="960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1" name="Oval 11"/>
            <p:cNvSpPr>
              <a:spLocks noChangeArrowheads="1"/>
            </p:cNvSpPr>
            <p:nvPr/>
          </p:nvSpPr>
          <p:spPr bwMode="auto">
            <a:xfrm>
              <a:off x="5360" y="960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2" name="Oval 12"/>
            <p:cNvSpPr>
              <a:spLocks noChangeArrowheads="1"/>
            </p:cNvSpPr>
            <p:nvPr/>
          </p:nvSpPr>
          <p:spPr bwMode="auto">
            <a:xfrm>
              <a:off x="5136" y="1072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3" name="Oval 13"/>
            <p:cNvSpPr>
              <a:spLocks noChangeArrowheads="1"/>
            </p:cNvSpPr>
            <p:nvPr/>
          </p:nvSpPr>
          <p:spPr bwMode="auto">
            <a:xfrm>
              <a:off x="5248" y="1072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4" name="Oval 14"/>
            <p:cNvSpPr>
              <a:spLocks noChangeArrowheads="1"/>
            </p:cNvSpPr>
            <p:nvPr/>
          </p:nvSpPr>
          <p:spPr bwMode="auto">
            <a:xfrm>
              <a:off x="5360" y="1072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5" name="Oval 15"/>
            <p:cNvSpPr>
              <a:spLocks noChangeArrowheads="1"/>
            </p:cNvSpPr>
            <p:nvPr/>
          </p:nvSpPr>
          <p:spPr bwMode="auto">
            <a:xfrm>
              <a:off x="5472" y="1072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6" name="Oval 16"/>
            <p:cNvSpPr>
              <a:spLocks noChangeArrowheads="1"/>
            </p:cNvSpPr>
            <p:nvPr/>
          </p:nvSpPr>
          <p:spPr bwMode="auto">
            <a:xfrm>
              <a:off x="5136" y="1184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7" name="Oval 17"/>
            <p:cNvSpPr>
              <a:spLocks noChangeArrowheads="1"/>
            </p:cNvSpPr>
            <p:nvPr/>
          </p:nvSpPr>
          <p:spPr bwMode="auto">
            <a:xfrm>
              <a:off x="5248" y="1184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8" name="Oval 18"/>
            <p:cNvSpPr>
              <a:spLocks noChangeArrowheads="1"/>
            </p:cNvSpPr>
            <p:nvPr/>
          </p:nvSpPr>
          <p:spPr bwMode="auto">
            <a:xfrm>
              <a:off x="5360" y="1184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39" name="Oval 19"/>
            <p:cNvSpPr>
              <a:spLocks noChangeArrowheads="1"/>
            </p:cNvSpPr>
            <p:nvPr/>
          </p:nvSpPr>
          <p:spPr bwMode="auto">
            <a:xfrm>
              <a:off x="5472" y="1184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0" name="Oval 20"/>
            <p:cNvSpPr>
              <a:spLocks noChangeArrowheads="1"/>
            </p:cNvSpPr>
            <p:nvPr/>
          </p:nvSpPr>
          <p:spPr bwMode="auto">
            <a:xfrm>
              <a:off x="5584" y="1184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1" name="Oval 21"/>
            <p:cNvSpPr>
              <a:spLocks noChangeArrowheads="1"/>
            </p:cNvSpPr>
            <p:nvPr/>
          </p:nvSpPr>
          <p:spPr bwMode="auto">
            <a:xfrm>
              <a:off x="5136" y="1296"/>
              <a:ext cx="80" cy="80"/>
            </a:xfrm>
            <a:prstGeom prst="ellipse">
              <a:avLst/>
            </a:prstGeom>
            <a:solidFill>
              <a:schemeClr val="tx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2" name="Oval 22"/>
            <p:cNvSpPr>
              <a:spLocks noChangeArrowheads="1"/>
            </p:cNvSpPr>
            <p:nvPr/>
          </p:nvSpPr>
          <p:spPr bwMode="auto">
            <a:xfrm>
              <a:off x="5248" y="1296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3" name="Oval 23"/>
            <p:cNvSpPr>
              <a:spLocks noChangeArrowheads="1"/>
            </p:cNvSpPr>
            <p:nvPr/>
          </p:nvSpPr>
          <p:spPr bwMode="auto">
            <a:xfrm>
              <a:off x="5360" y="1296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4" name="Oval 24"/>
            <p:cNvSpPr>
              <a:spLocks noChangeArrowheads="1"/>
            </p:cNvSpPr>
            <p:nvPr/>
          </p:nvSpPr>
          <p:spPr bwMode="auto">
            <a:xfrm>
              <a:off x="5472" y="1296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5" name="Oval 25"/>
            <p:cNvSpPr>
              <a:spLocks noChangeArrowheads="1"/>
            </p:cNvSpPr>
            <p:nvPr/>
          </p:nvSpPr>
          <p:spPr bwMode="auto">
            <a:xfrm>
              <a:off x="5136" y="1408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6" name="Oval 26"/>
            <p:cNvSpPr>
              <a:spLocks noChangeArrowheads="1"/>
            </p:cNvSpPr>
            <p:nvPr/>
          </p:nvSpPr>
          <p:spPr bwMode="auto">
            <a:xfrm>
              <a:off x="5248" y="1408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7" name="Oval 27"/>
            <p:cNvSpPr>
              <a:spLocks noChangeArrowheads="1"/>
            </p:cNvSpPr>
            <p:nvPr/>
          </p:nvSpPr>
          <p:spPr bwMode="auto">
            <a:xfrm>
              <a:off x="5360" y="1408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8" name="Oval 28"/>
            <p:cNvSpPr>
              <a:spLocks noChangeArrowheads="1"/>
            </p:cNvSpPr>
            <p:nvPr/>
          </p:nvSpPr>
          <p:spPr bwMode="auto">
            <a:xfrm>
              <a:off x="5472" y="1408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49" name="Oval 29"/>
            <p:cNvSpPr>
              <a:spLocks noChangeArrowheads="1"/>
            </p:cNvSpPr>
            <p:nvPr/>
          </p:nvSpPr>
          <p:spPr bwMode="auto">
            <a:xfrm>
              <a:off x="5584" y="1408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0" name="Oval 30"/>
            <p:cNvSpPr>
              <a:spLocks noChangeArrowheads="1"/>
            </p:cNvSpPr>
            <p:nvPr/>
          </p:nvSpPr>
          <p:spPr bwMode="auto">
            <a:xfrm>
              <a:off x="5136" y="1520"/>
              <a:ext cx="80" cy="80"/>
            </a:xfrm>
            <a:prstGeom prst="ellipse">
              <a:avLst/>
            </a:prstGeom>
            <a:solidFill>
              <a:schemeClr val="accent2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1" name="Oval 31"/>
            <p:cNvSpPr>
              <a:spLocks noChangeArrowheads="1"/>
            </p:cNvSpPr>
            <p:nvPr/>
          </p:nvSpPr>
          <p:spPr bwMode="auto">
            <a:xfrm>
              <a:off x="5248" y="1520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2" name="Oval 32"/>
            <p:cNvSpPr>
              <a:spLocks noChangeArrowheads="1"/>
            </p:cNvSpPr>
            <p:nvPr/>
          </p:nvSpPr>
          <p:spPr bwMode="auto">
            <a:xfrm>
              <a:off x="5360" y="1520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3" name="Oval 33"/>
            <p:cNvSpPr>
              <a:spLocks noChangeArrowheads="1"/>
            </p:cNvSpPr>
            <p:nvPr/>
          </p:nvSpPr>
          <p:spPr bwMode="auto">
            <a:xfrm>
              <a:off x="5472" y="1520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4" name="Oval 34"/>
            <p:cNvSpPr>
              <a:spLocks noChangeArrowheads="1"/>
            </p:cNvSpPr>
            <p:nvPr/>
          </p:nvSpPr>
          <p:spPr bwMode="auto">
            <a:xfrm>
              <a:off x="5136" y="1632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5" name="Oval 35"/>
            <p:cNvSpPr>
              <a:spLocks noChangeArrowheads="1"/>
            </p:cNvSpPr>
            <p:nvPr/>
          </p:nvSpPr>
          <p:spPr bwMode="auto">
            <a:xfrm>
              <a:off x="5248" y="1632"/>
              <a:ext cx="80" cy="80"/>
            </a:xfrm>
            <a:prstGeom prst="ellipse">
              <a:avLst/>
            </a:prstGeom>
            <a:solidFill>
              <a:schemeClr val="accent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6" name="Oval 36"/>
            <p:cNvSpPr>
              <a:spLocks noChangeArrowheads="1"/>
            </p:cNvSpPr>
            <p:nvPr/>
          </p:nvSpPr>
          <p:spPr bwMode="auto">
            <a:xfrm>
              <a:off x="5360" y="1632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7" name="Oval 37"/>
            <p:cNvSpPr>
              <a:spLocks noChangeArrowheads="1"/>
            </p:cNvSpPr>
            <p:nvPr/>
          </p:nvSpPr>
          <p:spPr bwMode="auto">
            <a:xfrm>
              <a:off x="5472" y="1632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8" name="Oval 38"/>
            <p:cNvSpPr>
              <a:spLocks noChangeArrowheads="1"/>
            </p:cNvSpPr>
            <p:nvPr/>
          </p:nvSpPr>
          <p:spPr bwMode="auto">
            <a:xfrm>
              <a:off x="5248" y="1744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  <p:sp>
          <p:nvSpPr>
            <p:cNvPr id="5159" name="Oval 39"/>
            <p:cNvSpPr>
              <a:spLocks noChangeArrowheads="1"/>
            </p:cNvSpPr>
            <p:nvPr/>
          </p:nvSpPr>
          <p:spPr bwMode="auto">
            <a:xfrm>
              <a:off x="5472" y="1744"/>
              <a:ext cx="80" cy="80"/>
            </a:xfrm>
            <a:prstGeom prst="ellipse">
              <a:avLst/>
            </a:prstGeom>
            <a:solidFill>
              <a:schemeClr val="fol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endParaRPr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iming>
    <p:tnLst>
      <p:par>
        <p:cTn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2pPr>
      <a:lvl3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3pPr>
      <a:lvl4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4pPr>
      <a:lvl5pPr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9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2"/>
        </a:buClr>
        <a:buSzPct val="70000"/>
        <a:buFont typeface="Wingdings" pitchFamily="2" charset="2"/>
        <a:buChar char="l"/>
        <a:defRPr sz="3000">
          <a:solidFill>
            <a:schemeClr val="tx1"/>
          </a:solidFill>
          <a:latin typeface="+mn-lt"/>
          <a:ea typeface="+mn-ea"/>
          <a:cs typeface="+mn-cs"/>
        </a:defRPr>
      </a:lvl1pPr>
      <a:lvl2pPr marL="692150" indent="-347663" algn="l" rtl="0" fontAlgn="base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l"/>
        <a:defRPr sz="2600">
          <a:solidFill>
            <a:schemeClr val="tx1"/>
          </a:solidFill>
          <a:latin typeface="+mn-lt"/>
        </a:defRPr>
      </a:lvl2pPr>
      <a:lvl3pPr marL="987425" indent="-293688" algn="l" rtl="0" fontAlgn="base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300">
          <a:solidFill>
            <a:schemeClr val="tx1"/>
          </a:solidFill>
          <a:latin typeface="+mn-lt"/>
        </a:defRPr>
      </a:lvl3pPr>
      <a:lvl4pPr marL="1281113" indent="-292100" algn="l" rtl="0" fontAlgn="base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15986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0558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5130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29702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427413" indent="-315913" algn="l" rtl="0" fontAlgn="base">
        <a:spcBef>
          <a:spcPct val="20000"/>
        </a:spcBef>
        <a:spcAft>
          <a:spcPct val="0"/>
        </a:spcAft>
        <a:buClr>
          <a:schemeClr val="folHlink"/>
        </a:buClr>
        <a:buSzPct val="80000"/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Word_97_-_2003_Document1.doc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Office_Excel_Chart2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315913" y="1524000"/>
            <a:ext cx="6781800" cy="762000"/>
          </a:xfrm>
        </p:spPr>
        <p:txBody>
          <a:bodyPr/>
          <a:lstStyle/>
          <a:p>
            <a:r>
              <a:rPr lang="en-US" sz="4000"/>
              <a:t>International Computer Co.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849313" y="3352800"/>
            <a:ext cx="6248400" cy="609600"/>
          </a:xfrm>
        </p:spPr>
        <p:txBody>
          <a:bodyPr/>
          <a:lstStyle/>
          <a:p>
            <a:r>
              <a:rPr lang="en-US"/>
              <a:t>Worldwide Sales Summary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International Markets</a:t>
            </a:r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760538"/>
            <a:ext cx="8229600" cy="4411662"/>
          </a:xfrm>
        </p:spPr>
        <p:txBody>
          <a:bodyPr/>
          <a:lstStyle/>
          <a:p>
            <a:r>
              <a:rPr lang="en-US" sz="2600"/>
              <a:t>North America</a:t>
            </a:r>
          </a:p>
          <a:p>
            <a:pPr lvl="1"/>
            <a:r>
              <a:rPr lang="en-US" sz="2200"/>
              <a:t>Canada</a:t>
            </a:r>
          </a:p>
          <a:p>
            <a:pPr lvl="1"/>
            <a:r>
              <a:rPr lang="en-US" sz="2200"/>
              <a:t>United States</a:t>
            </a:r>
          </a:p>
          <a:p>
            <a:r>
              <a:rPr lang="en-US" sz="2600"/>
              <a:t>Europe</a:t>
            </a:r>
          </a:p>
          <a:p>
            <a:pPr lvl="1"/>
            <a:r>
              <a:rPr lang="en-US" sz="2200"/>
              <a:t>England</a:t>
            </a:r>
          </a:p>
          <a:p>
            <a:pPr lvl="1"/>
            <a:r>
              <a:rPr lang="en-US" sz="2200"/>
              <a:t>Spain</a:t>
            </a:r>
          </a:p>
          <a:p>
            <a:pPr lvl="1"/>
            <a:r>
              <a:rPr lang="en-US" sz="2200"/>
              <a:t>Italy</a:t>
            </a:r>
          </a:p>
          <a:p>
            <a:r>
              <a:rPr lang="en-US" sz="2600"/>
              <a:t>Australia</a:t>
            </a:r>
          </a:p>
          <a:p>
            <a:pPr lvl="1"/>
            <a:r>
              <a:rPr lang="en-US" sz="2200"/>
              <a:t>New South Wales</a:t>
            </a:r>
          </a:p>
          <a:p>
            <a:pPr lvl="1"/>
            <a:r>
              <a:rPr lang="en-US" sz="2200"/>
              <a:t>Queensland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Popular Computer Models</a:t>
            </a:r>
          </a:p>
        </p:txBody>
      </p:sp>
      <p:graphicFrame>
        <p:nvGraphicFramePr>
          <p:cNvPr id="8198" name="Object 6"/>
          <p:cNvGraphicFramePr>
            <a:graphicFrameLocks noChangeAspect="1"/>
          </p:cNvGraphicFramePr>
          <p:nvPr>
            <p:ph idx="1"/>
          </p:nvPr>
        </p:nvGraphicFramePr>
        <p:xfrm>
          <a:off x="587375" y="2316163"/>
          <a:ext cx="7969250" cy="3779837"/>
        </p:xfrm>
        <a:graphic>
          <a:graphicData uri="http://schemas.openxmlformats.org/presentationml/2006/ole">
            <p:oleObj spid="_x0000_s8198" name="Document" r:id="rId3" imgW="5794503" imgH="2844945" progId="Word.Documen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4" name="Rectangl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Computer Sales by Model</a:t>
            </a:r>
          </a:p>
        </p:txBody>
      </p:sp>
      <p:graphicFrame>
        <p:nvGraphicFramePr>
          <p:cNvPr id="10245" name="Object 5"/>
          <p:cNvGraphicFramePr>
            <a:graphicFrameLocks noChangeAspect="1"/>
          </p:cNvGraphicFramePr>
          <p:nvPr>
            <p:ph idx="1"/>
          </p:nvPr>
        </p:nvGraphicFramePr>
        <p:xfrm>
          <a:off x="993775" y="1981200"/>
          <a:ext cx="7156450" cy="4411663"/>
        </p:xfrm>
        <a:graphic>
          <a:graphicData uri="http://schemas.openxmlformats.org/presentationml/2006/ole">
            <p:oleObj spid="_x0000_s10245" name="Chart" r:id="rId3" imgW="4743450" imgH="2924175" progId="Excel.Char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Network">
  <a:themeElements>
    <a:clrScheme name="Network 9">
      <a:dk1>
        <a:srgbClr val="000000"/>
      </a:dk1>
      <a:lt1>
        <a:srgbClr val="FFFFFF"/>
      </a:lt1>
      <a:dk2>
        <a:srgbClr val="7C1302"/>
      </a:dk2>
      <a:lt2>
        <a:srgbClr val="CC9900"/>
      </a:lt2>
      <a:accent1>
        <a:srgbClr val="CC9900"/>
      </a:accent1>
      <a:accent2>
        <a:srgbClr val="CC3300"/>
      </a:accent2>
      <a:accent3>
        <a:srgbClr val="FFFFFF"/>
      </a:accent3>
      <a:accent4>
        <a:srgbClr val="000000"/>
      </a:accent4>
      <a:accent5>
        <a:srgbClr val="E2CAAA"/>
      </a:accent5>
      <a:accent6>
        <a:srgbClr val="B92D00"/>
      </a:accent6>
      <a:hlink>
        <a:srgbClr val="808080"/>
      </a:hlink>
      <a:folHlink>
        <a:srgbClr val="CCCC66"/>
      </a:folHlink>
    </a:clrScheme>
    <a:fontScheme name="Network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Network 1">
        <a:dk1>
          <a:srgbClr val="4F747B"/>
        </a:dk1>
        <a:lt1>
          <a:srgbClr val="FFFFFF"/>
        </a:lt1>
        <a:dk2>
          <a:srgbClr val="000000"/>
        </a:dk2>
        <a:lt2>
          <a:srgbClr val="C0C0C0"/>
        </a:lt2>
        <a:accent1>
          <a:srgbClr val="859868"/>
        </a:accent1>
        <a:accent2>
          <a:srgbClr val="5F5F5F"/>
        </a:accent2>
        <a:accent3>
          <a:srgbClr val="AAAAAA"/>
        </a:accent3>
        <a:accent4>
          <a:srgbClr val="DADADA"/>
        </a:accent4>
        <a:accent5>
          <a:srgbClr val="C2CAB9"/>
        </a:accent5>
        <a:accent6>
          <a:srgbClr val="555555"/>
        </a:accent6>
        <a:hlink>
          <a:srgbClr val="5F5F5F"/>
        </a:hlink>
        <a:folHlink>
          <a:srgbClr val="BA121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2">
        <a:dk1>
          <a:srgbClr val="3C0000"/>
        </a:dk1>
        <a:lt1>
          <a:srgbClr val="FFFFFF"/>
        </a:lt1>
        <a:dk2>
          <a:srgbClr val="4D0B0B"/>
        </a:dk2>
        <a:lt2>
          <a:srgbClr val="FFFFFF"/>
        </a:lt2>
        <a:accent1>
          <a:srgbClr val="666633"/>
        </a:accent1>
        <a:accent2>
          <a:srgbClr val="CC3300"/>
        </a:accent2>
        <a:accent3>
          <a:srgbClr val="B2AAAA"/>
        </a:accent3>
        <a:accent4>
          <a:srgbClr val="DADADA"/>
        </a:accent4>
        <a:accent5>
          <a:srgbClr val="B8B8AD"/>
        </a:accent5>
        <a:accent6>
          <a:srgbClr val="B92D00"/>
        </a:accent6>
        <a:hlink>
          <a:srgbClr val="CC9900"/>
        </a:hlink>
        <a:folHlink>
          <a:srgbClr val="CCCC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3">
        <a:dk1>
          <a:srgbClr val="666699"/>
        </a:dk1>
        <a:lt1>
          <a:srgbClr val="FFFFFF"/>
        </a:lt1>
        <a:dk2>
          <a:srgbClr val="15192B"/>
        </a:dk2>
        <a:lt2>
          <a:srgbClr val="CCCCFF"/>
        </a:lt2>
        <a:accent1>
          <a:srgbClr val="4F893D"/>
        </a:accent1>
        <a:accent2>
          <a:srgbClr val="666699"/>
        </a:accent2>
        <a:accent3>
          <a:srgbClr val="AAABAC"/>
        </a:accent3>
        <a:accent4>
          <a:srgbClr val="DADADA"/>
        </a:accent4>
        <a:accent5>
          <a:srgbClr val="B2C4AF"/>
        </a:accent5>
        <a:accent6>
          <a:srgbClr val="5C5C8A"/>
        </a:accent6>
        <a:hlink>
          <a:srgbClr val="CC9900"/>
        </a:hlink>
        <a:folHlink>
          <a:srgbClr val="4837C7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4">
        <a:dk1>
          <a:srgbClr val="666699"/>
        </a:dk1>
        <a:lt1>
          <a:srgbClr val="FFFFFF"/>
        </a:lt1>
        <a:dk2>
          <a:srgbClr val="86001A"/>
        </a:dk2>
        <a:lt2>
          <a:srgbClr val="CCCC66"/>
        </a:lt2>
        <a:accent1>
          <a:srgbClr val="FF3300"/>
        </a:accent1>
        <a:accent2>
          <a:srgbClr val="FF6600"/>
        </a:accent2>
        <a:accent3>
          <a:srgbClr val="C3AAAB"/>
        </a:accent3>
        <a:accent4>
          <a:srgbClr val="DADADA"/>
        </a:accent4>
        <a:accent5>
          <a:srgbClr val="FFADAA"/>
        </a:accent5>
        <a:accent6>
          <a:srgbClr val="E75C00"/>
        </a:accent6>
        <a:hlink>
          <a:srgbClr val="CC9900"/>
        </a:hlink>
        <a:folHlink>
          <a:srgbClr val="FF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5">
        <a:dk1>
          <a:srgbClr val="666699"/>
        </a:dk1>
        <a:lt1>
          <a:srgbClr val="FFFFFF"/>
        </a:lt1>
        <a:dk2>
          <a:srgbClr val="000054"/>
        </a:dk2>
        <a:lt2>
          <a:srgbClr val="FFFFFF"/>
        </a:lt2>
        <a:accent1>
          <a:srgbClr val="3333FF"/>
        </a:accent1>
        <a:accent2>
          <a:srgbClr val="006699"/>
        </a:accent2>
        <a:accent3>
          <a:srgbClr val="AAAAB3"/>
        </a:accent3>
        <a:accent4>
          <a:srgbClr val="DADADA"/>
        </a:accent4>
        <a:accent5>
          <a:srgbClr val="ADADFF"/>
        </a:accent5>
        <a:accent6>
          <a:srgbClr val="005C8A"/>
        </a:accent6>
        <a:hlink>
          <a:srgbClr val="669900"/>
        </a:hlink>
        <a:folHlink>
          <a:srgbClr val="0000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6">
        <a:dk1>
          <a:srgbClr val="808080"/>
        </a:dk1>
        <a:lt1>
          <a:srgbClr val="FFFFFF"/>
        </a:lt1>
        <a:dk2>
          <a:srgbClr val="30054B"/>
        </a:dk2>
        <a:lt2>
          <a:srgbClr val="FFFFFF"/>
        </a:lt2>
        <a:accent1>
          <a:srgbClr val="797B9B"/>
        </a:accent1>
        <a:accent2>
          <a:srgbClr val="6B4FB1"/>
        </a:accent2>
        <a:accent3>
          <a:srgbClr val="ADAAB1"/>
        </a:accent3>
        <a:accent4>
          <a:srgbClr val="DADADA"/>
        </a:accent4>
        <a:accent5>
          <a:srgbClr val="BEBFCB"/>
        </a:accent5>
        <a:accent6>
          <a:srgbClr val="6047A0"/>
        </a:accent6>
        <a:hlink>
          <a:srgbClr val="7AACCE"/>
        </a:hlink>
        <a:folHlink>
          <a:srgbClr val="D8D8E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7">
        <a:dk1>
          <a:srgbClr val="808080"/>
        </a:dk1>
        <a:lt1>
          <a:srgbClr val="FFFFCC"/>
        </a:lt1>
        <a:dk2>
          <a:srgbClr val="29527B"/>
        </a:dk2>
        <a:lt2>
          <a:srgbClr val="FFFFFF"/>
        </a:lt2>
        <a:accent1>
          <a:srgbClr val="CCCC00"/>
        </a:accent1>
        <a:accent2>
          <a:srgbClr val="669999"/>
        </a:accent2>
        <a:accent3>
          <a:srgbClr val="ACB3BF"/>
        </a:accent3>
        <a:accent4>
          <a:srgbClr val="DADAAE"/>
        </a:accent4>
        <a:accent5>
          <a:srgbClr val="E2E2AA"/>
        </a:accent5>
        <a:accent6>
          <a:srgbClr val="5C8A8A"/>
        </a:accent6>
        <a:hlink>
          <a:srgbClr val="D8D8EC"/>
        </a:hlink>
        <a:folHlink>
          <a:srgbClr val="B2B2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8">
        <a:dk1>
          <a:srgbClr val="666699"/>
        </a:dk1>
        <a:lt1>
          <a:srgbClr val="FFFFFF"/>
        </a:lt1>
        <a:dk2>
          <a:srgbClr val="476949"/>
        </a:dk2>
        <a:lt2>
          <a:srgbClr val="FFFFFF"/>
        </a:lt2>
        <a:accent1>
          <a:srgbClr val="CC6600"/>
        </a:accent1>
        <a:accent2>
          <a:srgbClr val="CC9900"/>
        </a:accent2>
        <a:accent3>
          <a:srgbClr val="B1B9B1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452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Network 9">
        <a:dk1>
          <a:srgbClr val="000000"/>
        </a:dk1>
        <a:lt1>
          <a:srgbClr val="FFFFFF"/>
        </a:lt1>
        <a:dk2>
          <a:srgbClr val="7C1302"/>
        </a:dk2>
        <a:lt2>
          <a:srgbClr val="CC9900"/>
        </a:lt2>
        <a:accent1>
          <a:srgbClr val="CC9900"/>
        </a:accent1>
        <a:accent2>
          <a:srgbClr val="CC3300"/>
        </a:accent2>
        <a:accent3>
          <a:srgbClr val="FFFFFF"/>
        </a:accent3>
        <a:accent4>
          <a:srgbClr val="000000"/>
        </a:accent4>
        <a:accent5>
          <a:srgbClr val="E2CAAA"/>
        </a:accent5>
        <a:accent6>
          <a:srgbClr val="B92D00"/>
        </a:accent6>
        <a:hlink>
          <a:srgbClr val="80808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Network 10">
        <a:dk1>
          <a:srgbClr val="000000"/>
        </a:dk1>
        <a:lt1>
          <a:srgbClr val="FFFFFF"/>
        </a:lt1>
        <a:dk2>
          <a:srgbClr val="330066"/>
        </a:dk2>
        <a:lt2>
          <a:srgbClr val="808080"/>
        </a:lt2>
        <a:accent1>
          <a:srgbClr val="CCCC00"/>
        </a:accent1>
        <a:accent2>
          <a:srgbClr val="669999"/>
        </a:accent2>
        <a:accent3>
          <a:srgbClr val="FFFFFF"/>
        </a:accent3>
        <a:accent4>
          <a:srgbClr val="000000"/>
        </a:accent4>
        <a:accent5>
          <a:srgbClr val="E2E2AA"/>
        </a:accent5>
        <a:accent6>
          <a:srgbClr val="5C8A8A"/>
        </a:accent6>
        <a:hlink>
          <a:srgbClr val="7E9CE8"/>
        </a:hlink>
        <a:folHlink>
          <a:srgbClr val="D8D8E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Network</Template>
  <TotalTime>23</TotalTime>
  <Words>30</Words>
  <Application>Microsoft Office PowerPoint</Application>
  <PresentationFormat>On-screen Show (4:3)</PresentationFormat>
  <Paragraphs>15</Paragraphs>
  <Slides>4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4</vt:i4>
      </vt:variant>
    </vt:vector>
  </HeadingPairs>
  <TitlesOfParts>
    <vt:vector size="10" baseType="lpstr">
      <vt:lpstr>Arial</vt:lpstr>
      <vt:lpstr>Times New Roman</vt:lpstr>
      <vt:lpstr>Wingdings</vt:lpstr>
      <vt:lpstr>Network</vt:lpstr>
      <vt:lpstr>Microsoft Office Excel Chart</vt:lpstr>
      <vt:lpstr>Microsoft Word Document</vt:lpstr>
      <vt:lpstr>International Computer Co.</vt:lpstr>
      <vt:lpstr>International Markets</vt:lpstr>
      <vt:lpstr>Popular Computer Models</vt:lpstr>
      <vt:lpstr>Computer Sales by Model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Worldwide Sales Summary</dc:title>
  <dc:creator>Jim Hill</dc:creator>
  <cp:lastModifiedBy> </cp:lastModifiedBy>
  <cp:revision>14</cp:revision>
  <dcterms:created xsi:type="dcterms:W3CDTF">2004-01-30T19:09:29Z</dcterms:created>
  <dcterms:modified xsi:type="dcterms:W3CDTF">2008-06-26T17:33:45Z</dcterms:modified>
</cp:coreProperties>
</file>

<file path=docProps/thumbnail.jpeg>
</file>