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ms-office.legacyDiagramTex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Default Extension="doc" ContentType="application/msword"/>
  <Override PartName="/ppt/legacyDocTextInfo.bin" ContentType="application/vnd.ms-office.legacyDocTextInfo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69696"/>
    <a:srgbClr val="FFFF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2" d="100"/>
          <a:sy n="42" d="100"/>
        </p:scale>
        <p:origin x="-11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microsoft.com/office/2006/relationships/legacyDocTextInfo" Target="legacyDocTextInfo.bin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3" Type="http://schemas.microsoft.com/office/2006/relationships/legacyDiagramText" Target="legacyDiagramText3.bin"/><Relationship Id="rId7" Type="http://schemas.microsoft.com/office/2006/relationships/legacyDiagramText" Target="legacyDiagramText7.bin"/><Relationship Id="rId2" Type="http://schemas.microsoft.com/office/2006/relationships/legacyDiagramText" Target="legacyDiagramText2.bin"/><Relationship Id="rId1" Type="http://schemas.microsoft.com/office/2006/relationships/legacyDiagramText" Target="legacyDiagramText1.bin"/><Relationship Id="rId6" Type="http://schemas.microsoft.com/office/2006/relationships/legacyDiagramText" Target="legacyDiagramText6.bin"/><Relationship Id="rId5" Type="http://schemas.microsoft.com/office/2006/relationships/legacyDiagramText" Target="legacyDiagramText5.bin"/><Relationship Id="rId4" Type="http://schemas.microsoft.com/office/2006/relationships/legacyDiagramText" Target="legacyDiagramText4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0" y="1676400"/>
            <a:ext cx="9009063" cy="1052513"/>
            <a:chOff x="0" y="1536"/>
            <a:chExt cx="5675" cy="663"/>
          </a:xfrm>
        </p:grpSpPr>
        <p:grpSp>
          <p:nvGrpSpPr>
            <p:cNvPr id="512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512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512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512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512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914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3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124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134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5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6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0B940066-BB33-4823-A366-591541525D2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9DC881D-4AF1-48D7-B9DD-E212FE840E3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F0150C9-5D76-4589-90A9-86B194A3019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Title and Diagram or Organization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214313"/>
            <a:ext cx="7793037" cy="14620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martArt Placeholder 2"/>
          <p:cNvSpPr>
            <a:spLocks noGrp="1"/>
          </p:cNvSpPr>
          <p:nvPr>
            <p:ph type="dgm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042150" y="6243638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74052A34-A6E2-48D6-BF65-04D72DA87E8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B68F5E-5325-4131-8E3F-B166EA2CEDD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4DD4C63-73D5-449C-BBD7-CB7A0E6D462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713823B-059D-444B-920A-A630C3E072F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B8EDC73-A6BA-48CD-BE64-922038693F2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F3CDEB2-6315-4147-9223-C5BC83ED31C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26299B-505D-4C1D-AF31-4323F7CAB18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798A26-B5DB-482D-9EBF-E9121C30EAC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8C9A814-D832-46B8-B88D-30673508B19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5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3B7925BB-8373-4F78-9215-7FEBC6ACF500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Word_97_-_2003_Document1.doc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Excel_Chart2.xls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3.v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ABC Computer Education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Annual Report</a:t>
            </a:r>
          </a:p>
        </p:txBody>
      </p:sp>
      <p:sp>
        <p:nvSpPr>
          <p:cNvPr id="2052" name="AutoShape 4"/>
          <p:cNvSpPr>
            <a:spLocks noChangeArrowheads="1"/>
          </p:cNvSpPr>
          <p:nvPr/>
        </p:nvSpPr>
        <p:spPr bwMode="auto">
          <a:xfrm>
            <a:off x="5486400" y="3354388"/>
            <a:ext cx="3124200" cy="2970212"/>
          </a:xfrm>
          <a:prstGeom prst="star5">
            <a:avLst/>
          </a:prstGeom>
          <a:solidFill>
            <a:srgbClr val="FF0000"/>
          </a:solidFill>
          <a:ln w="9525">
            <a:noFill/>
            <a:miter lim="800000"/>
            <a:headEnd/>
            <a:tailEnd/>
          </a:ln>
          <a:effectLst>
            <a:outerShdw dist="107763" dir="81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Tops in</a:t>
            </a:r>
          </a:p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Training!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Highlights of the Year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2133600"/>
            <a:ext cx="7772400" cy="4114800"/>
          </a:xfrm>
        </p:spPr>
        <p:txBody>
          <a:bodyPr/>
          <a:lstStyle/>
          <a:p>
            <a:pPr>
              <a:spcAft>
                <a:spcPct val="20000"/>
              </a:spcAft>
            </a:pPr>
            <a:r>
              <a:rPr lang="en-US"/>
              <a:t>Record increase in course attendance during each quarter</a:t>
            </a:r>
          </a:p>
          <a:p>
            <a:pPr>
              <a:spcAft>
                <a:spcPct val="20000"/>
              </a:spcAft>
            </a:pPr>
            <a:r>
              <a:rPr lang="en-US"/>
              <a:t>Three new Microsoft courses added to the curriculum</a:t>
            </a:r>
          </a:p>
          <a:p>
            <a:pPr>
              <a:spcAft>
                <a:spcPct val="20000"/>
              </a:spcAft>
            </a:pPr>
            <a:r>
              <a:rPr lang="en-US"/>
              <a:t>New York office reorganized to better serve customers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Course Attendance by Region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90600" y="2057400"/>
            <a:ext cx="7772400" cy="4459288"/>
          </a:xfrm>
        </p:spPr>
        <p:txBody>
          <a:bodyPr/>
          <a:lstStyle/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Eastern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New York	28,930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Philadelphia	19,350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Boston	13,540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Midwest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Chicago	24,650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Minneapolis	15,820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St. Louis	10,460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Western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Los Angeles	26,520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San Diego	17,390</a:t>
            </a:r>
          </a:p>
          <a:p>
            <a:pPr lvl="1">
              <a:spcBef>
                <a:spcPct val="0"/>
              </a:spcBef>
              <a:spcAft>
                <a:spcPct val="5000"/>
              </a:spcAft>
              <a:tabLst>
                <a:tab pos="2862263" algn="l"/>
              </a:tabLst>
            </a:pPr>
            <a:r>
              <a:rPr lang="en-US" sz="2000"/>
              <a:t>Portland	12,750</a:t>
            </a:r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5638800" y="4038600"/>
            <a:ext cx="2133600" cy="915988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 eaLnBrk="1" hangingPunct="1"/>
            <a:r>
              <a:rPr lang="en-US" b="1">
                <a:solidFill>
                  <a:schemeClr val="bg1"/>
                </a:solidFill>
              </a:rPr>
              <a:t>A 25% increase in attendance over last year!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Courses</a:t>
            </a:r>
          </a:p>
        </p:txBody>
      </p:sp>
      <p:graphicFrame>
        <p:nvGraphicFramePr>
          <p:cNvPr id="8200" name="Object 8"/>
          <p:cNvGraphicFramePr>
            <a:graphicFrameLocks noChangeAspect="1"/>
          </p:cNvGraphicFramePr>
          <p:nvPr>
            <p:ph idx="1"/>
          </p:nvPr>
        </p:nvGraphicFramePr>
        <p:xfrm>
          <a:off x="1295400" y="2341563"/>
          <a:ext cx="6553200" cy="3906837"/>
        </p:xfrm>
        <a:graphic>
          <a:graphicData uri="http://schemas.openxmlformats.org/presentationml/2006/ole">
            <p:oleObj spid="_x0000_s8200" name="Document" r:id="rId3" imgW="5794503" imgH="3636569" progId="Word.Documen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Attendance of New Courses</a:t>
            </a:r>
          </a:p>
        </p:txBody>
      </p:sp>
      <p:graphicFrame>
        <p:nvGraphicFramePr>
          <p:cNvPr id="10245" name="Object 5"/>
          <p:cNvGraphicFramePr>
            <a:graphicFrameLocks noChangeAspect="1"/>
          </p:cNvGraphicFramePr>
          <p:nvPr>
            <p:ph idx="1"/>
          </p:nvPr>
        </p:nvGraphicFramePr>
        <p:xfrm>
          <a:off x="685800" y="2413000"/>
          <a:ext cx="7772400" cy="3759200"/>
        </p:xfrm>
        <a:graphic>
          <a:graphicData uri="http://schemas.openxmlformats.org/presentationml/2006/ole">
            <p:oleObj spid="_x0000_s10245" name="Chart" r:id="rId3" imgW="4371975" imgH="2114550" progId="Excel.Char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York Office</a:t>
            </a:r>
          </a:p>
        </p:txBody>
      </p:sp>
      <p:graphicFrame>
        <p:nvGraphicFramePr>
          <p:cNvPr id="12295" name="Organization Chart 7"/>
          <p:cNvGraphicFramePr>
            <a:graphicFrameLocks/>
          </p:cNvGraphicFramePr>
          <p:nvPr>
            <p:ph type="dgm" idx="1"/>
          </p:nvPr>
        </p:nvGraphicFramePr>
        <p:xfrm>
          <a:off x="952500" y="2362200"/>
          <a:ext cx="7239000" cy="3832225"/>
        </p:xfrm>
        <a:graphic>
          <a:graphicData uri="http://schemas.openxmlformats.org/drawingml/2006/compatibility">
            <com:legacyDrawing xmlns:com="http://schemas.openxmlformats.org/drawingml/2006/compatibility" spid="_x0000_s12295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WordArt 4"/>
          <p:cNvSpPr>
            <a:spLocks noChangeArrowheads="1" noChangeShapeType="1" noTextEdit="1"/>
          </p:cNvSpPr>
          <p:nvPr/>
        </p:nvSpPr>
        <p:spPr bwMode="auto">
          <a:xfrm>
            <a:off x="381000" y="685800"/>
            <a:ext cx="4581525" cy="2857500"/>
          </a:xfrm>
          <a:prstGeom prst="rect">
            <a:avLst/>
          </a:prstGeom>
        </p:spPr>
        <p:txBody>
          <a:bodyPr wrap="none" fromWordArt="1">
            <a:prstTxWarp prst="textCascadeUp">
              <a:avLst>
                <a:gd name="adj" fmla="val 44444"/>
              </a:avLst>
            </a:prstTxWarp>
            <a:scene3d>
              <a:camera prst="legacyPerspectiveFront">
                <a:rot lat="20519999" lon="1080000" rev="0"/>
              </a:camera>
              <a:lightRig rig="legacyHarsh2" dir="b"/>
            </a:scene3d>
            <a:sp3d extrusionH="430200" prstMaterial="legacyMatte">
              <a:extrusionClr>
                <a:srgbClr val="FF6600"/>
              </a:extrusionClr>
            </a:sp3d>
          </a:bodyPr>
          <a:lstStyle/>
          <a:p>
            <a:pPr algn="ctr"/>
            <a:r>
              <a:rPr lang="en-US" sz="3600" kern="10">
                <a:ln w="9525">
                  <a:round/>
                  <a:headEnd/>
                  <a:tailEnd/>
                </a:ln>
                <a:gradFill rotWithShape="0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Impact"/>
              </a:rPr>
              <a:t>Goals for the</a:t>
            </a:r>
          </a:p>
          <a:p>
            <a:pPr algn="ctr"/>
            <a:r>
              <a:rPr lang="en-US" sz="3600" kern="10">
                <a:ln w="9525">
                  <a:round/>
                  <a:headEnd/>
                  <a:tailEnd/>
                </a:ln>
                <a:gradFill rotWithShape="0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Impact"/>
              </a:rPr>
              <a:t>New Year</a:t>
            </a:r>
          </a:p>
        </p:txBody>
      </p:sp>
      <p:sp>
        <p:nvSpPr>
          <p:cNvPr id="14341" name="Text Box 5"/>
          <p:cNvSpPr txBox="1">
            <a:spLocks noChangeArrowheads="1"/>
          </p:cNvSpPr>
          <p:nvPr/>
        </p:nvSpPr>
        <p:spPr bwMode="auto">
          <a:xfrm>
            <a:off x="3152775" y="4046538"/>
            <a:ext cx="4603750" cy="1554162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US" sz="3200" b="1" i="1">
                <a:solidFill>
                  <a:schemeClr val="bg1"/>
                </a:solidFill>
                <a:latin typeface="Arial" charset="0"/>
              </a:rPr>
              <a:t>Upgraded Computers</a:t>
            </a:r>
          </a:p>
          <a:p>
            <a:pPr algn="ctr"/>
            <a:r>
              <a:rPr lang="en-US" sz="3200" b="1" i="1">
                <a:solidFill>
                  <a:schemeClr val="bg1"/>
                </a:solidFill>
                <a:latin typeface="Arial" charset="0"/>
              </a:rPr>
              <a:t>Additional Courseware</a:t>
            </a:r>
          </a:p>
          <a:p>
            <a:pPr algn="ctr"/>
            <a:r>
              <a:rPr lang="en-US" sz="3200" b="1" i="1">
                <a:solidFill>
                  <a:schemeClr val="bg1"/>
                </a:solidFill>
                <a:latin typeface="Arial" charset="0"/>
              </a:rPr>
              <a:t>New Training Centers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Blends</Template>
  <TotalTime>87</TotalTime>
  <Words>107</Words>
  <Application>Microsoft Office PowerPoint</Application>
  <PresentationFormat>On-screen Show (4:3)</PresentationFormat>
  <Paragraphs>44</Paragraphs>
  <Slides>7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Arial</vt:lpstr>
      <vt:lpstr>Tahoma</vt:lpstr>
      <vt:lpstr>Wingdings</vt:lpstr>
      <vt:lpstr>Blends</vt:lpstr>
      <vt:lpstr>Microsoft Office Excel Chart</vt:lpstr>
      <vt:lpstr>Microsoft Word Document</vt:lpstr>
      <vt:lpstr>ABC Computer Education Co.</vt:lpstr>
      <vt:lpstr>Highlights of the Year</vt:lpstr>
      <vt:lpstr>Course Attendance by Region</vt:lpstr>
      <vt:lpstr>New Courses</vt:lpstr>
      <vt:lpstr>Attendance of New Courses</vt:lpstr>
      <vt:lpstr>New York Office</vt:lpstr>
      <vt:lpstr>Slide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ABC Computer Education Co.</dc:title>
  <dc:creator>Jim Hill</dc:creator>
  <cp:lastModifiedBy> </cp:lastModifiedBy>
  <cp:revision>35</cp:revision>
  <dcterms:created xsi:type="dcterms:W3CDTF">2004-01-19T21:00:22Z</dcterms:created>
  <dcterms:modified xsi:type="dcterms:W3CDTF">2008-06-26T17:32:24Z</dcterms:modified>
</cp:coreProperties>
</file>

<file path=docProps/thumbnail.jpeg>
</file>