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7" r:id="rId2"/>
    <p:sldId id="256" r:id="rId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42" d="100"/>
          <a:sy n="42" d="100"/>
        </p:scale>
        <p:origin x="-69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r>
              <a:rPr lang="en-US"/>
              <a:t>Joyce Messerschmidt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0" sz="1200"/>
            </a:lvl1pPr>
          </a:lstStyle>
          <a:p>
            <a:endParaRPr lang="en-US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r>
              <a:rPr lang="en-US"/>
              <a:t>Horseback Riding Club</a:t>
            </a:r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/>
            </a:lvl1pPr>
          </a:lstStyle>
          <a:p>
            <a:fld id="{797636EE-2E8F-474C-8B4F-DEC64C1F7792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endParaRPr lang="en-US"/>
          </a:p>
        </p:txBody>
      </p:sp>
      <p:sp>
        <p:nvSpPr>
          <p:cNvPr id="2051" name="Rectangle 3"/>
          <p:cNvSpPr>
            <a:spLocks noChangeArrowheads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52" name="Rectangle 4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0" sz="1200"/>
            </a:lvl1pPr>
          </a:lstStyle>
          <a:p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/>
            </a:lvl1pPr>
          </a:lstStyle>
          <a:p>
            <a:fld id="{75AD59F5-A6A0-4675-8761-A94D168EF934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91" name="Group 19"/>
          <p:cNvGrpSpPr>
            <a:grpSpLocks/>
          </p:cNvGrpSpPr>
          <p:nvPr/>
        </p:nvGrpSpPr>
        <p:grpSpPr bwMode="auto">
          <a:xfrm>
            <a:off x="0" y="1981200"/>
            <a:ext cx="9142413" cy="1371600"/>
            <a:chOff x="0" y="1248"/>
            <a:chExt cx="5759" cy="864"/>
          </a:xfrm>
        </p:grpSpPr>
        <p:sp>
          <p:nvSpPr>
            <p:cNvPr id="3074" name="Rectangle 2"/>
            <p:cNvSpPr>
              <a:spLocks noChangeArrowheads="1"/>
            </p:cNvSpPr>
            <p:nvPr/>
          </p:nvSpPr>
          <p:spPr bwMode="auto">
            <a:xfrm>
              <a:off x="0" y="1968"/>
              <a:ext cx="5759" cy="144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75" name="Rectangle 3"/>
            <p:cNvSpPr>
              <a:spLocks noChangeArrowheads="1"/>
            </p:cNvSpPr>
            <p:nvPr/>
          </p:nvSpPr>
          <p:spPr bwMode="auto">
            <a:xfrm>
              <a:off x="192" y="1584"/>
              <a:ext cx="5376" cy="192"/>
            </a:xfrm>
            <a:prstGeom prst="rect">
              <a:avLst/>
            </a:prstGeom>
            <a:solidFill>
              <a:schemeClr val="accent1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76" name="AutoShape 4"/>
            <p:cNvSpPr>
              <a:spLocks noChangeArrowheads="1"/>
            </p:cNvSpPr>
            <p:nvPr/>
          </p:nvSpPr>
          <p:spPr bwMode="auto">
            <a:xfrm>
              <a:off x="193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77" name="AutoShape 5"/>
            <p:cNvSpPr>
              <a:spLocks noChangeArrowheads="1"/>
            </p:cNvSpPr>
            <p:nvPr/>
          </p:nvSpPr>
          <p:spPr bwMode="auto">
            <a:xfrm>
              <a:off x="577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78" name="AutoShape 6"/>
            <p:cNvSpPr>
              <a:spLocks noChangeArrowheads="1"/>
            </p:cNvSpPr>
            <p:nvPr/>
          </p:nvSpPr>
          <p:spPr bwMode="auto">
            <a:xfrm>
              <a:off x="961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79" name="AutoShape 7"/>
            <p:cNvSpPr>
              <a:spLocks noChangeArrowheads="1"/>
            </p:cNvSpPr>
            <p:nvPr/>
          </p:nvSpPr>
          <p:spPr bwMode="auto">
            <a:xfrm>
              <a:off x="1345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80" name="AutoShape 8"/>
            <p:cNvSpPr>
              <a:spLocks noChangeArrowheads="1"/>
            </p:cNvSpPr>
            <p:nvPr/>
          </p:nvSpPr>
          <p:spPr bwMode="auto">
            <a:xfrm>
              <a:off x="1729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81" name="AutoShape 9"/>
            <p:cNvSpPr>
              <a:spLocks noChangeArrowheads="1"/>
            </p:cNvSpPr>
            <p:nvPr/>
          </p:nvSpPr>
          <p:spPr bwMode="auto">
            <a:xfrm>
              <a:off x="2113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82" name="AutoShape 10"/>
            <p:cNvSpPr>
              <a:spLocks noChangeArrowheads="1"/>
            </p:cNvSpPr>
            <p:nvPr/>
          </p:nvSpPr>
          <p:spPr bwMode="auto">
            <a:xfrm>
              <a:off x="2497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83" name="AutoShape 11"/>
            <p:cNvSpPr>
              <a:spLocks noChangeArrowheads="1"/>
            </p:cNvSpPr>
            <p:nvPr/>
          </p:nvSpPr>
          <p:spPr bwMode="auto">
            <a:xfrm>
              <a:off x="2881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84" name="AutoShape 12"/>
            <p:cNvSpPr>
              <a:spLocks noChangeArrowheads="1"/>
            </p:cNvSpPr>
            <p:nvPr/>
          </p:nvSpPr>
          <p:spPr bwMode="auto">
            <a:xfrm>
              <a:off x="3265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85" name="AutoShape 13"/>
            <p:cNvSpPr>
              <a:spLocks noChangeArrowheads="1"/>
            </p:cNvSpPr>
            <p:nvPr/>
          </p:nvSpPr>
          <p:spPr bwMode="auto">
            <a:xfrm>
              <a:off x="3649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86" name="AutoShape 14"/>
            <p:cNvSpPr>
              <a:spLocks noChangeArrowheads="1"/>
            </p:cNvSpPr>
            <p:nvPr/>
          </p:nvSpPr>
          <p:spPr bwMode="auto">
            <a:xfrm>
              <a:off x="4033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87" name="AutoShape 15"/>
            <p:cNvSpPr>
              <a:spLocks noChangeArrowheads="1"/>
            </p:cNvSpPr>
            <p:nvPr/>
          </p:nvSpPr>
          <p:spPr bwMode="auto">
            <a:xfrm>
              <a:off x="4417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88" name="AutoShape 16"/>
            <p:cNvSpPr>
              <a:spLocks noChangeArrowheads="1"/>
            </p:cNvSpPr>
            <p:nvPr/>
          </p:nvSpPr>
          <p:spPr bwMode="auto">
            <a:xfrm>
              <a:off x="4801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89" name="AutoShape 17"/>
            <p:cNvSpPr>
              <a:spLocks noChangeArrowheads="1"/>
            </p:cNvSpPr>
            <p:nvPr/>
          </p:nvSpPr>
          <p:spPr bwMode="auto">
            <a:xfrm>
              <a:off x="5185" y="1488"/>
              <a:ext cx="384" cy="384"/>
            </a:xfrm>
            <a:prstGeom prst="diamond">
              <a:avLst/>
            </a:prstGeom>
            <a:solidFill>
              <a:schemeClr val="hlink"/>
            </a:solidFill>
            <a:ln w="12700" cap="sq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3090" name="Rectangle 18"/>
            <p:cNvSpPr>
              <a:spLocks noChangeArrowheads="1"/>
            </p:cNvSpPr>
            <p:nvPr/>
          </p:nvSpPr>
          <p:spPr bwMode="auto">
            <a:xfrm>
              <a:off x="0" y="1248"/>
              <a:ext cx="5759" cy="144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092" name="Rectangle 20"/>
          <p:cNvSpPr>
            <a:spLocks noChangeArrowheads="1"/>
          </p:cNvSpPr>
          <p:nvPr/>
        </p:nvSpPr>
        <p:spPr bwMode="auto">
          <a:xfrm>
            <a:off x="0" y="6627813"/>
            <a:ext cx="9142413" cy="228600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3093" name="Rectangle 21"/>
          <p:cNvSpPr>
            <a:spLocks noGrp="1" noChangeArrowheads="1"/>
          </p:cNvSpPr>
          <p:nvPr>
            <p:ph type="ctrTitle" sz="quarter"/>
          </p:nvPr>
        </p:nvSpPr>
        <p:spPr>
          <a:xfrm>
            <a:off x="609600" y="609600"/>
            <a:ext cx="77724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94" name="Rectangle 2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581400"/>
            <a:ext cx="6400800" cy="1752600"/>
          </a:xfrm>
        </p:spPr>
        <p:txBody>
          <a:bodyPr anchor="t" anchorCtr="0"/>
          <a:lstStyle>
            <a:lvl1pPr marL="0" indent="0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95" name="Rectangle 23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96" name="Rectangle 24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97" name="Rectangle 25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69A074D8-8678-4549-88A4-D218CD22112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EDA8CD-FBC2-43BC-9152-D75E1CCD084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228600"/>
            <a:ext cx="1943100" cy="6172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228600"/>
            <a:ext cx="5676900" cy="6172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4107990-2BC7-48D5-B229-63F69131528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20001D-4F9D-484C-BA71-DBA2603D116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4D26AE-F593-4E59-BD93-82E3C680A68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2133600"/>
            <a:ext cx="3810000" cy="4267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133600"/>
            <a:ext cx="3810000" cy="4267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5AA1C7-8188-4621-A7C2-189E4F56DAB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D1689F8-0EF8-4DC1-9EF1-36AC8E61B7E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C186E2E-DF75-4651-8988-C736F67A7AC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70E381-DD5C-491D-85D6-026A3318BA9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46BEF5E-B043-423E-9C5E-82966A27A53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91CBF3-9B2B-4B34-8115-490E989B786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0" y="1457325"/>
            <a:ext cx="9142413" cy="65088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7" name="Rectangle 3"/>
          <p:cNvSpPr>
            <a:spLocks noChangeArrowheads="1"/>
          </p:cNvSpPr>
          <p:nvPr/>
        </p:nvSpPr>
        <p:spPr bwMode="auto">
          <a:xfrm>
            <a:off x="134938" y="1676400"/>
            <a:ext cx="8856662" cy="144463"/>
          </a:xfrm>
          <a:prstGeom prst="rect">
            <a:avLst/>
          </a:prstGeom>
          <a:solidFill>
            <a:schemeClr val="accent1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8" name="AutoShape 4"/>
          <p:cNvSpPr>
            <a:spLocks noChangeArrowheads="1"/>
          </p:cNvSpPr>
          <p:nvPr/>
        </p:nvSpPr>
        <p:spPr bwMode="auto">
          <a:xfrm>
            <a:off x="231775" y="1617663"/>
            <a:ext cx="271463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29" name="AutoShape 5"/>
          <p:cNvSpPr>
            <a:spLocks noChangeArrowheads="1"/>
          </p:cNvSpPr>
          <p:nvPr/>
        </p:nvSpPr>
        <p:spPr bwMode="auto">
          <a:xfrm>
            <a:off x="503238" y="1617663"/>
            <a:ext cx="269875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0" name="AutoShape 6"/>
          <p:cNvSpPr>
            <a:spLocks noChangeArrowheads="1"/>
          </p:cNvSpPr>
          <p:nvPr/>
        </p:nvSpPr>
        <p:spPr bwMode="auto">
          <a:xfrm>
            <a:off x="773113" y="1617663"/>
            <a:ext cx="271462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1" name="AutoShape 7"/>
          <p:cNvSpPr>
            <a:spLocks noChangeArrowheads="1"/>
          </p:cNvSpPr>
          <p:nvPr/>
        </p:nvSpPr>
        <p:spPr bwMode="auto">
          <a:xfrm>
            <a:off x="1044575" y="1617663"/>
            <a:ext cx="271463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2" name="AutoShape 8"/>
          <p:cNvSpPr>
            <a:spLocks noChangeArrowheads="1"/>
          </p:cNvSpPr>
          <p:nvPr/>
        </p:nvSpPr>
        <p:spPr bwMode="auto">
          <a:xfrm>
            <a:off x="1316038" y="1617663"/>
            <a:ext cx="269875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3" name="AutoShape 9"/>
          <p:cNvSpPr>
            <a:spLocks noChangeArrowheads="1"/>
          </p:cNvSpPr>
          <p:nvPr/>
        </p:nvSpPr>
        <p:spPr bwMode="auto">
          <a:xfrm>
            <a:off x="1585913" y="1617663"/>
            <a:ext cx="271462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4" name="AutoShape 10"/>
          <p:cNvSpPr>
            <a:spLocks noChangeArrowheads="1"/>
          </p:cNvSpPr>
          <p:nvPr/>
        </p:nvSpPr>
        <p:spPr bwMode="auto">
          <a:xfrm>
            <a:off x="1857375" y="1617663"/>
            <a:ext cx="271463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5" name="AutoShape 11"/>
          <p:cNvSpPr>
            <a:spLocks noChangeArrowheads="1"/>
          </p:cNvSpPr>
          <p:nvPr/>
        </p:nvSpPr>
        <p:spPr bwMode="auto">
          <a:xfrm>
            <a:off x="2128838" y="1617663"/>
            <a:ext cx="269875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6" name="AutoShape 12"/>
          <p:cNvSpPr>
            <a:spLocks noChangeArrowheads="1"/>
          </p:cNvSpPr>
          <p:nvPr/>
        </p:nvSpPr>
        <p:spPr bwMode="auto">
          <a:xfrm>
            <a:off x="2398713" y="1617663"/>
            <a:ext cx="273050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7" name="AutoShape 13"/>
          <p:cNvSpPr>
            <a:spLocks noChangeArrowheads="1"/>
          </p:cNvSpPr>
          <p:nvPr/>
        </p:nvSpPr>
        <p:spPr bwMode="auto">
          <a:xfrm>
            <a:off x="2671763" y="1617663"/>
            <a:ext cx="269875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8" name="AutoShape 14"/>
          <p:cNvSpPr>
            <a:spLocks noChangeArrowheads="1"/>
          </p:cNvSpPr>
          <p:nvPr/>
        </p:nvSpPr>
        <p:spPr bwMode="auto">
          <a:xfrm>
            <a:off x="2941638" y="1617663"/>
            <a:ext cx="271462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39" name="AutoShape 15"/>
          <p:cNvSpPr>
            <a:spLocks noChangeArrowheads="1"/>
          </p:cNvSpPr>
          <p:nvPr/>
        </p:nvSpPr>
        <p:spPr bwMode="auto">
          <a:xfrm>
            <a:off x="3213100" y="1617663"/>
            <a:ext cx="271463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40" name="AutoShape 16"/>
          <p:cNvSpPr>
            <a:spLocks noChangeArrowheads="1"/>
          </p:cNvSpPr>
          <p:nvPr/>
        </p:nvSpPr>
        <p:spPr bwMode="auto">
          <a:xfrm>
            <a:off x="3484563" y="1617663"/>
            <a:ext cx="269875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41" name="AutoShape 17"/>
          <p:cNvSpPr>
            <a:spLocks noChangeArrowheads="1"/>
          </p:cNvSpPr>
          <p:nvPr/>
        </p:nvSpPr>
        <p:spPr bwMode="auto">
          <a:xfrm>
            <a:off x="3754438" y="1617663"/>
            <a:ext cx="271462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0" y="6627813"/>
            <a:ext cx="9142413" cy="228600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43" name="Rectangle 19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228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44" name="Rectangle 20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2133600"/>
            <a:ext cx="7772400" cy="426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45" name="Rectangle 2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399213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b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46" name="Rectangle 2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399213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b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47" name="Rectangle 2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399213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b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78098994-7560-48A0-8F44-C868FDEAB13D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0" y="1968500"/>
            <a:ext cx="9142413" cy="65088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49" name="AutoShape 25"/>
          <p:cNvSpPr>
            <a:spLocks noChangeArrowheads="1"/>
          </p:cNvSpPr>
          <p:nvPr/>
        </p:nvSpPr>
        <p:spPr bwMode="auto">
          <a:xfrm>
            <a:off x="4027488" y="1617663"/>
            <a:ext cx="271462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50" name="AutoShape 26"/>
          <p:cNvSpPr>
            <a:spLocks noChangeArrowheads="1"/>
          </p:cNvSpPr>
          <p:nvPr/>
        </p:nvSpPr>
        <p:spPr bwMode="auto">
          <a:xfrm>
            <a:off x="4298950" y="1617663"/>
            <a:ext cx="269875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51" name="AutoShape 27"/>
          <p:cNvSpPr>
            <a:spLocks noChangeArrowheads="1"/>
          </p:cNvSpPr>
          <p:nvPr/>
        </p:nvSpPr>
        <p:spPr bwMode="auto">
          <a:xfrm>
            <a:off x="4568825" y="1617663"/>
            <a:ext cx="271463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52" name="AutoShape 28"/>
          <p:cNvSpPr>
            <a:spLocks noChangeArrowheads="1"/>
          </p:cNvSpPr>
          <p:nvPr/>
        </p:nvSpPr>
        <p:spPr bwMode="auto">
          <a:xfrm>
            <a:off x="4840288" y="1617663"/>
            <a:ext cx="271462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53" name="AutoShape 29"/>
          <p:cNvSpPr>
            <a:spLocks noChangeArrowheads="1"/>
          </p:cNvSpPr>
          <p:nvPr/>
        </p:nvSpPr>
        <p:spPr bwMode="auto">
          <a:xfrm>
            <a:off x="5111750" y="1617663"/>
            <a:ext cx="269875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54" name="AutoShape 30"/>
          <p:cNvSpPr>
            <a:spLocks noChangeArrowheads="1"/>
          </p:cNvSpPr>
          <p:nvPr/>
        </p:nvSpPr>
        <p:spPr bwMode="auto">
          <a:xfrm>
            <a:off x="5381625" y="1617663"/>
            <a:ext cx="271463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55" name="AutoShape 31"/>
          <p:cNvSpPr>
            <a:spLocks noChangeArrowheads="1"/>
          </p:cNvSpPr>
          <p:nvPr/>
        </p:nvSpPr>
        <p:spPr bwMode="auto">
          <a:xfrm>
            <a:off x="5653088" y="1617663"/>
            <a:ext cx="271462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56" name="AutoShape 32"/>
          <p:cNvSpPr>
            <a:spLocks noChangeArrowheads="1"/>
          </p:cNvSpPr>
          <p:nvPr/>
        </p:nvSpPr>
        <p:spPr bwMode="auto">
          <a:xfrm>
            <a:off x="5924550" y="1617663"/>
            <a:ext cx="269875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57" name="AutoShape 33"/>
          <p:cNvSpPr>
            <a:spLocks noChangeArrowheads="1"/>
          </p:cNvSpPr>
          <p:nvPr/>
        </p:nvSpPr>
        <p:spPr bwMode="auto">
          <a:xfrm>
            <a:off x="6194425" y="1617663"/>
            <a:ext cx="273050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58" name="AutoShape 34"/>
          <p:cNvSpPr>
            <a:spLocks noChangeArrowheads="1"/>
          </p:cNvSpPr>
          <p:nvPr/>
        </p:nvSpPr>
        <p:spPr bwMode="auto">
          <a:xfrm>
            <a:off x="6467475" y="1617663"/>
            <a:ext cx="269875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59" name="AutoShape 35"/>
          <p:cNvSpPr>
            <a:spLocks noChangeArrowheads="1"/>
          </p:cNvSpPr>
          <p:nvPr/>
        </p:nvSpPr>
        <p:spPr bwMode="auto">
          <a:xfrm>
            <a:off x="6737350" y="1617663"/>
            <a:ext cx="271463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60" name="AutoShape 36"/>
          <p:cNvSpPr>
            <a:spLocks noChangeArrowheads="1"/>
          </p:cNvSpPr>
          <p:nvPr/>
        </p:nvSpPr>
        <p:spPr bwMode="auto">
          <a:xfrm>
            <a:off x="7008813" y="1617663"/>
            <a:ext cx="271462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61" name="AutoShape 37"/>
          <p:cNvSpPr>
            <a:spLocks noChangeArrowheads="1"/>
          </p:cNvSpPr>
          <p:nvPr/>
        </p:nvSpPr>
        <p:spPr bwMode="auto">
          <a:xfrm>
            <a:off x="7280275" y="1617663"/>
            <a:ext cx="269875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62" name="AutoShape 38"/>
          <p:cNvSpPr>
            <a:spLocks noChangeArrowheads="1"/>
          </p:cNvSpPr>
          <p:nvPr/>
        </p:nvSpPr>
        <p:spPr bwMode="auto">
          <a:xfrm>
            <a:off x="7550150" y="1617663"/>
            <a:ext cx="271463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63" name="AutoShape 39"/>
          <p:cNvSpPr>
            <a:spLocks noChangeArrowheads="1"/>
          </p:cNvSpPr>
          <p:nvPr/>
        </p:nvSpPr>
        <p:spPr bwMode="auto">
          <a:xfrm>
            <a:off x="7818438" y="1617663"/>
            <a:ext cx="271462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64" name="AutoShape 40"/>
          <p:cNvSpPr>
            <a:spLocks noChangeArrowheads="1"/>
          </p:cNvSpPr>
          <p:nvPr/>
        </p:nvSpPr>
        <p:spPr bwMode="auto">
          <a:xfrm>
            <a:off x="8089900" y="1617663"/>
            <a:ext cx="271463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65" name="AutoShape 41"/>
          <p:cNvSpPr>
            <a:spLocks noChangeArrowheads="1"/>
          </p:cNvSpPr>
          <p:nvPr/>
        </p:nvSpPr>
        <p:spPr bwMode="auto">
          <a:xfrm>
            <a:off x="8361363" y="1617663"/>
            <a:ext cx="269875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1066" name="AutoShape 42"/>
          <p:cNvSpPr>
            <a:spLocks noChangeArrowheads="1"/>
          </p:cNvSpPr>
          <p:nvPr/>
        </p:nvSpPr>
        <p:spPr bwMode="auto">
          <a:xfrm>
            <a:off x="8631238" y="1617663"/>
            <a:ext cx="271462" cy="269875"/>
          </a:xfrm>
          <a:prstGeom prst="diamond">
            <a:avLst/>
          </a:prstGeom>
          <a:solidFill>
            <a:schemeClr val="hlink"/>
          </a:solidFill>
          <a:ln w="12700" cap="sq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 Black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 Black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 Black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 Black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 Black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 Black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 Black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90000"/>
        <a:buFont typeface="Wingdings" pitchFamily="2" charset="2"/>
        <a:buChar char="u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College Horseback Riding Club</a:t>
            </a:r>
          </a:p>
        </p:txBody>
      </p:sp>
      <p:graphicFrame>
        <p:nvGraphicFramePr>
          <p:cNvPr id="7168" name="Object 0"/>
          <p:cNvGraphicFramePr>
            <a:graphicFrameLocks noChangeAspect="1"/>
          </p:cNvGraphicFramePr>
          <p:nvPr/>
        </p:nvGraphicFramePr>
        <p:xfrm>
          <a:off x="3429000" y="3429000"/>
          <a:ext cx="2274888" cy="2847975"/>
        </p:xfrm>
        <a:graphic>
          <a:graphicData uri="http://schemas.openxmlformats.org/presentationml/2006/ole">
            <p:oleObj spid="_x0000_s7168" name="ClipArt" r:id="rId3" imgW="1020240" imgH="1277280" progId="MS_ClipArt_Gallery.2">
              <p:embed/>
            </p:oleObj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endParaRPr lang="en-US"/>
          </a:p>
        </p:txBody>
      </p:sp>
      <p:sp>
        <p:nvSpPr>
          <p:cNvPr id="4099" name="Rectangle 3"/>
          <p:cNvSpPr>
            <a:spLocks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8:00 a.m.</a:t>
            </a:r>
          </a:p>
          <a:p>
            <a:r>
              <a:rPr lang="en-US"/>
              <a:t>June 15</a:t>
            </a:r>
          </a:p>
          <a:p>
            <a:r>
              <a:rPr lang="en-US"/>
              <a:t>Arabian Arena</a:t>
            </a:r>
          </a:p>
          <a:p>
            <a:r>
              <a:rPr lang="en-US"/>
              <a:t>Classes:</a:t>
            </a:r>
          </a:p>
          <a:p>
            <a:pPr lvl="1"/>
            <a:r>
              <a:rPr lang="en-US"/>
              <a:t>Jumping</a:t>
            </a:r>
          </a:p>
          <a:p>
            <a:pPr lvl="1"/>
            <a:r>
              <a:rPr lang="en-US"/>
              <a:t>Game Classes</a:t>
            </a:r>
          </a:p>
          <a:p>
            <a:pPr lvl="1"/>
            <a:r>
              <a:rPr lang="en-US"/>
              <a:t>Horsemanship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CBCBCB"/>
      </a:lt1>
      <a:dk2>
        <a:srgbClr val="003366"/>
      </a:dk2>
      <a:lt2>
        <a:srgbClr val="CCECFF"/>
      </a:lt2>
      <a:accent1>
        <a:srgbClr val="8381B3"/>
      </a:accent1>
      <a:accent2>
        <a:srgbClr val="336699"/>
      </a:accent2>
      <a:accent3>
        <a:srgbClr val="AAADB8"/>
      </a:accent3>
      <a:accent4>
        <a:srgbClr val="ADADAD"/>
      </a:accent4>
      <a:accent5>
        <a:srgbClr val="C1C1D6"/>
      </a:accent5>
      <a:accent6>
        <a:srgbClr val="2D5C8A"/>
      </a:accent6>
      <a:hlink>
        <a:srgbClr val="5B6192"/>
      </a:hlink>
      <a:folHlink>
        <a:srgbClr val="B2B2B2"/>
      </a:folHlink>
    </a:clrScheme>
    <a:fontScheme name="Office Theme">
      <a:majorFont>
        <a:latin typeface="Arial Black"/>
        <a:ea typeface=""/>
        <a:cs typeface=""/>
      </a:majorFont>
      <a:minorFont>
        <a:latin typeface="Arial Black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CBCBCB"/>
        </a:lt1>
        <a:dk2>
          <a:srgbClr val="003366"/>
        </a:dk2>
        <a:lt2>
          <a:srgbClr val="CCECFF"/>
        </a:lt2>
        <a:accent1>
          <a:srgbClr val="8381B3"/>
        </a:accent1>
        <a:accent2>
          <a:srgbClr val="336699"/>
        </a:accent2>
        <a:accent3>
          <a:srgbClr val="AAADB8"/>
        </a:accent3>
        <a:accent4>
          <a:srgbClr val="ADADAD"/>
        </a:accent4>
        <a:accent5>
          <a:srgbClr val="C1C1D6"/>
        </a:accent5>
        <a:accent6>
          <a:srgbClr val="2D5C8A"/>
        </a:accent6>
        <a:hlink>
          <a:srgbClr val="5B6192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3366"/>
        </a:dk2>
        <a:lt2>
          <a:srgbClr val="6F84A5"/>
        </a:lt2>
        <a:accent1>
          <a:srgbClr val="CCFFCC"/>
        </a:accent1>
        <a:accent2>
          <a:srgbClr val="CCECFF"/>
        </a:accent2>
        <a:accent3>
          <a:srgbClr val="FFFFFF"/>
        </a:accent3>
        <a:accent4>
          <a:srgbClr val="000000"/>
        </a:accent4>
        <a:accent5>
          <a:srgbClr val="E2FFE2"/>
        </a:accent5>
        <a:accent6>
          <a:srgbClr val="B9D6E7"/>
        </a:accent6>
        <a:hlink>
          <a:srgbClr val="0099CC"/>
        </a:hlink>
        <a:folHlink>
          <a:srgbClr val="0099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868686"/>
        </a:accent1>
        <a:accent2>
          <a:srgbClr val="CBCBCB"/>
        </a:accent2>
        <a:accent3>
          <a:srgbClr val="FFFFFF"/>
        </a:accent3>
        <a:accent4>
          <a:srgbClr val="000000"/>
        </a:accent4>
        <a:accent5>
          <a:srgbClr val="C3C3C3"/>
        </a:accent5>
        <a:accent6>
          <a:srgbClr val="B8B8B8"/>
        </a:accent6>
        <a:hlink>
          <a:srgbClr val="EAEAEA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214121"/>
        </a:dk2>
        <a:lt2>
          <a:srgbClr val="5D6755"/>
        </a:lt2>
        <a:accent1>
          <a:srgbClr val="D8C68E"/>
        </a:accent1>
        <a:accent2>
          <a:srgbClr val="98B27D"/>
        </a:accent2>
        <a:accent3>
          <a:srgbClr val="FFFFFF"/>
        </a:accent3>
        <a:accent4>
          <a:srgbClr val="000000"/>
        </a:accent4>
        <a:accent5>
          <a:srgbClr val="E9DFC6"/>
        </a:accent5>
        <a:accent6>
          <a:srgbClr val="89A171"/>
        </a:accent6>
        <a:hlink>
          <a:srgbClr val="CC9900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800000"/>
        </a:dk2>
        <a:lt2>
          <a:srgbClr val="6F605E"/>
        </a:lt2>
        <a:accent1>
          <a:srgbClr val="FFCC66"/>
        </a:accent1>
        <a:accent2>
          <a:srgbClr val="FFCCCC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E7B9B9"/>
        </a:accent6>
        <a:hlink>
          <a:srgbClr val="B24E76"/>
        </a:hlink>
        <a:folHlink>
          <a:srgbClr val="C1A4A5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CC"/>
        </a:lt1>
        <a:dk2>
          <a:srgbClr val="660033"/>
        </a:dk2>
        <a:lt2>
          <a:srgbClr val="CC9900"/>
        </a:lt2>
        <a:accent1>
          <a:srgbClr val="FF9966"/>
        </a:accent1>
        <a:accent2>
          <a:srgbClr val="996633"/>
        </a:accent2>
        <a:accent3>
          <a:srgbClr val="FFFFE2"/>
        </a:accent3>
        <a:accent4>
          <a:srgbClr val="000000"/>
        </a:accent4>
        <a:accent5>
          <a:srgbClr val="FFCAB8"/>
        </a:accent5>
        <a:accent6>
          <a:srgbClr val="8A5C2D"/>
        </a:accent6>
        <a:hlink>
          <a:srgbClr val="D79EAB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990066"/>
        </a:dk2>
        <a:lt2>
          <a:srgbClr val="969696"/>
        </a:lt2>
        <a:accent1>
          <a:srgbClr val="CCCCFF"/>
        </a:accent1>
        <a:accent2>
          <a:srgbClr val="003399"/>
        </a:accent2>
        <a:accent3>
          <a:srgbClr val="FFFFFF"/>
        </a:accent3>
        <a:accent4>
          <a:srgbClr val="000000"/>
        </a:accent4>
        <a:accent5>
          <a:srgbClr val="E2E2FF"/>
        </a:accent5>
        <a:accent6>
          <a:srgbClr val="002D8A"/>
        </a:accent6>
        <a:hlink>
          <a:srgbClr val="CE98CE"/>
        </a:hlink>
        <a:folHlink>
          <a:srgbClr val="0099C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936</TotalTime>
  <Words>17</Words>
  <Application>Microsoft PowerPoint</Application>
  <PresentationFormat>On-screen Show (4:3)</PresentationFormat>
  <Paragraphs>8</Paragraphs>
  <Slides>2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Times New Roman</vt:lpstr>
      <vt:lpstr>Arial Black</vt:lpstr>
      <vt:lpstr>Wingdings</vt:lpstr>
      <vt:lpstr>Office Theme</vt:lpstr>
      <vt:lpstr>Microsoft ClipArt Gallery</vt:lpstr>
      <vt:lpstr>College Horseback Riding Club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College Horseback Riding Club</dc:title>
  <dc:creator>Fourthr</dc:creator>
  <cp:lastModifiedBy> </cp:lastModifiedBy>
  <cp:revision>3</cp:revision>
  <dcterms:created xsi:type="dcterms:W3CDTF">1997-03-07T20:51:18Z</dcterms:created>
  <dcterms:modified xsi:type="dcterms:W3CDTF">2008-06-26T17:33:18Z</dcterms:modified>
</cp:coreProperties>
</file>

<file path=docProps/thumbnail.jpeg>
</file>